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469" r:id="rId2"/>
    <p:sldId id="459" r:id="rId3"/>
    <p:sldId id="460" r:id="rId4"/>
    <p:sldId id="461" r:id="rId5"/>
    <p:sldId id="462" r:id="rId6"/>
    <p:sldId id="465" r:id="rId7"/>
    <p:sldId id="472" r:id="rId8"/>
    <p:sldId id="500" r:id="rId9"/>
    <p:sldId id="463" r:id="rId10"/>
    <p:sldId id="484" r:id="rId11"/>
    <p:sldId id="467" r:id="rId12"/>
    <p:sldId id="485" r:id="rId13"/>
    <p:sldId id="501" r:id="rId14"/>
    <p:sldId id="503" r:id="rId15"/>
    <p:sldId id="504" r:id="rId16"/>
    <p:sldId id="505" r:id="rId17"/>
    <p:sldId id="506" r:id="rId18"/>
    <p:sldId id="474" r:id="rId19"/>
    <p:sldId id="507" r:id="rId20"/>
    <p:sldId id="508" r:id="rId21"/>
    <p:sldId id="466" r:id="rId22"/>
    <p:sldId id="464" r:id="rId23"/>
    <p:sldId id="509" r:id="rId24"/>
    <p:sldId id="511" r:id="rId25"/>
    <p:sldId id="510" r:id="rId26"/>
    <p:sldId id="445" r:id="rId27"/>
    <p:sldId id="480" r:id="rId28"/>
    <p:sldId id="483" r:id="rId29"/>
    <p:sldId id="447" r:id="rId30"/>
    <p:sldId id="470" r:id="rId31"/>
  </p:sldIdLst>
  <p:sldSz cx="9144000" cy="5143500" type="screen16x9"/>
  <p:notesSz cx="6858000" cy="9144000"/>
  <p:embeddedFontLst>
    <p:embeddedFont>
      <p:font typeface="造字工房悦黑（非商用）常规体" charset="-122"/>
      <p:regular r:id="rId33"/>
    </p:embeddedFont>
    <p:embeddedFont>
      <p:font typeface="Impact" panose="020B0806030902050204" pitchFamily="34" charset="0"/>
      <p:regular r:id="rId34"/>
    </p:embeddedFont>
    <p:embeddedFont>
      <p:font typeface="华文行楷" panose="02010800040101010101" pitchFamily="2" charset="-122"/>
      <p:regular r:id="rId35"/>
    </p:embeddedFont>
    <p:embeddedFont>
      <p:font typeface="华文楷体" panose="02010600040101010101" pitchFamily="2" charset="-122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微软雅黑 Light" panose="020B0502040204020203" pitchFamily="34" charset="-122"/>
      <p:regular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华文细黑" panose="02010600040101010101" pitchFamily="2" charset="-122"/>
      <p:regular r:id="rId46"/>
    </p:embeddedFont>
  </p:embeddedFontLst>
  <p:defaultTextStyle>
    <a:defPPr>
      <a:defRPr lang="zh-CN"/>
    </a:defPPr>
    <a:lvl1pPr marL="0" algn="l" defTabSz="685165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165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165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165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165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165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165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165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165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18C6A9"/>
    <a:srgbClr val="F8A90C"/>
    <a:srgbClr val="E5472E"/>
    <a:srgbClr val="DB0389"/>
    <a:srgbClr val="07FDAB"/>
    <a:srgbClr val="336574"/>
    <a:srgbClr val="C80D1F"/>
    <a:srgbClr val="7F7F7F"/>
    <a:srgbClr val="23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61" y="-77"/>
      </p:cViewPr>
      <p:guideLst>
        <p:guide orient="horz" pos="1602"/>
        <p:guide pos="29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B87AE-1E68-401F-B095-6EC937D9C84D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DBB0C9-B4B5-4981-8185-40C817E1AF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183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165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399B94-E031-454B-9F5D-6EA0CE64B0C0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DBB0C9-B4B5-4981-8185-40C817E1AF7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pidbbs.cn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hlinkClick r:id="rId2"/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noAutofit/>
          </a:bodyPr>
          <a:lstStyle/>
          <a:p>
            <a:pPr algn="ctr" defTabSz="68516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765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华文细黑" panose="02010600040101010101" pitchFamily="2" charset="-122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与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8A72F-222A-4D3D-B1E4-678AEAD47212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1192F-79F5-4ADE-AFFA-FEB404B2EB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N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B155A-6C3F-4654-B89E-25DB213E399B}" type="datetimeFigureOut">
              <a:rPr lang="zh-CN" altLang="en-US" smtClean="0"/>
              <a:t>2017/12/13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CE2E0-6DDF-4FAE-9DBA-F1C48BF5C1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bi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Lapt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809505" y="1975248"/>
            <a:ext cx="1505350" cy="195619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29BF0C02-A196-4561-B28F-1EBF27CBEE3D}" type="datetimeFigureOut">
              <a:rPr lang="zh-CN" altLang="en-US" smtClean="0"/>
              <a:t>2017/12/13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华文细黑" panose="02010600040101010101" pitchFamily="2" charset="-122"/>
              </a:defRPr>
            </a:lvl1pPr>
          </a:lstStyle>
          <a:p>
            <a:fld id="{8AC99F02-1E23-4BD3-B63C-F56E222E4162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华文细黑" panose="02010600040101010101" pitchFamily="2" charset="-122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华文细黑" panose="02010600040101010101" pitchFamily="2" charset="-122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jpeg"/><Relationship Id="rId5" Type="http://schemas.openxmlformats.org/officeDocument/2006/relationships/image" Target="../media/image37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GIF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2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019" y="611212"/>
            <a:ext cx="3778981" cy="45322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1396" y="1288692"/>
            <a:ext cx="521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乐   老</a:t>
            </a:r>
            <a:endParaRPr lang="zh-CN" altLang="en-US" sz="54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5860" y="2305553"/>
            <a:ext cx="499990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+mn-ea"/>
              </a:rPr>
              <a:t>Hello World </a:t>
            </a:r>
            <a:r>
              <a:rPr sz="1200" dirty="0" smtClean="0">
                <a:solidFill>
                  <a:schemeClr val="bg1"/>
                </a:solidFill>
                <a:latin typeface="+mn-ea"/>
              </a:rPr>
              <a:t>战</a:t>
            </a:r>
            <a:r>
              <a:rPr lang="en-US" sz="12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sz="1200" dirty="0" smtClean="0">
                <a:solidFill>
                  <a:schemeClr val="bg1"/>
                </a:solidFill>
                <a:latin typeface="+mn-ea"/>
              </a:rPr>
              <a:t>队 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制作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指导老师：张炯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0" name="Red Hot Chili Peppers-Snow(Hey Oh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12531" y="-961772"/>
            <a:ext cx="609600" cy="609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322" y="1068919"/>
            <a:ext cx="1717265" cy="305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>
        <p:blinds dir="vert"/>
      </p:transition>
    </mc:Choice>
    <mc:Fallback xmlns="">
      <p:transition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75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val 20"/>
          <p:cNvSpPr/>
          <p:nvPr/>
        </p:nvSpPr>
        <p:spPr>
          <a:xfrm>
            <a:off x="4280157" y="1557555"/>
            <a:ext cx="504009" cy="504009"/>
          </a:xfrm>
          <a:prstGeom prst="ellipse">
            <a:avLst/>
          </a:prstGeom>
          <a:solidFill>
            <a:srgbClr val="E54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69"/>
          <p:cNvSpPr txBox="1"/>
          <p:nvPr/>
        </p:nvSpPr>
        <p:spPr>
          <a:xfrm>
            <a:off x="4890986" y="1557555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  警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36419" y="365836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29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5"/>
          <p:cNvGrpSpPr/>
          <p:nvPr/>
        </p:nvGrpSpPr>
        <p:grpSpPr>
          <a:xfrm>
            <a:off x="1353373" y="1219726"/>
            <a:ext cx="1502513" cy="3118354"/>
            <a:chOff x="7242184" y="2673668"/>
            <a:chExt cx="652463" cy="135413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7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39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0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1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2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3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4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5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6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7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8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9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0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1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2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3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4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19" y="1647122"/>
            <a:ext cx="317284" cy="317284"/>
          </a:xfrm>
          <a:prstGeom prst="rect">
            <a:avLst/>
          </a:prstGeom>
        </p:spPr>
      </p:pic>
      <p:sp>
        <p:nvSpPr>
          <p:cNvPr id="55" name="TextBox 70"/>
          <p:cNvSpPr txBox="1"/>
          <p:nvPr/>
        </p:nvSpPr>
        <p:spPr>
          <a:xfrm>
            <a:off x="4690803" y="2329490"/>
            <a:ext cx="3807676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人体红外：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家中是否进入外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</a:t>
            </a:r>
            <a:endParaRPr lang="en-US" altLang="zh-CN" sz="1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20" y="1693321"/>
            <a:ext cx="1260695" cy="2241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535" y="1709404"/>
            <a:ext cx="1255195" cy="22314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90" y="1669384"/>
            <a:ext cx="1262672" cy="22447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58" y="1669384"/>
            <a:ext cx="1294443" cy="23012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858" y="1686718"/>
            <a:ext cx="1294443" cy="2301232"/>
          </a:xfrm>
          <a:prstGeom prst="rect">
            <a:avLst/>
          </a:prstGeom>
        </p:spPr>
      </p:pic>
      <p:sp>
        <p:nvSpPr>
          <p:cNvPr id="34" name="TextBox 70"/>
          <p:cNvSpPr txBox="1"/>
          <p:nvPr/>
        </p:nvSpPr>
        <p:spPr>
          <a:xfrm>
            <a:off x="4690803" y="2400638"/>
            <a:ext cx="3807676" cy="571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1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声音：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中是否有噪音污染</a:t>
            </a:r>
            <a:endParaRPr lang="en-US" altLang="zh-CN" sz="11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6" name="TextBox 70"/>
          <p:cNvSpPr txBox="1"/>
          <p:nvPr/>
        </p:nvSpPr>
        <p:spPr>
          <a:xfrm>
            <a:off x="4690803" y="2979444"/>
            <a:ext cx="3807676" cy="31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可燃气体</a:t>
            </a:r>
            <a:r>
              <a:rPr lang="en-US" altLang="zh-CN" sz="1100" dirty="0" smtClean="0"/>
              <a:t>: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家中可燃气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体泄漏</a:t>
            </a:r>
            <a:endParaRPr lang="en-US" altLang="zh-CN" sz="1100" dirty="0" smtClean="0"/>
          </a:p>
        </p:txBody>
      </p:sp>
      <p:sp>
        <p:nvSpPr>
          <p:cNvPr id="57" name="TextBox 70"/>
          <p:cNvSpPr txBox="1"/>
          <p:nvPr/>
        </p:nvSpPr>
        <p:spPr>
          <a:xfrm>
            <a:off x="4690803" y="3296777"/>
            <a:ext cx="3807676" cy="316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烟雾浓度：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家中烟雾浓度是否达到危害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值</a:t>
            </a:r>
            <a:endParaRPr lang="en-US" altLang="zh-CN" sz="1100" dirty="0" smtClean="0"/>
          </a:p>
        </p:txBody>
      </p:sp>
      <p:sp>
        <p:nvSpPr>
          <p:cNvPr id="58" name="TextBox 70"/>
          <p:cNvSpPr txBox="1"/>
          <p:nvPr/>
        </p:nvSpPr>
        <p:spPr>
          <a:xfrm>
            <a:off x="4690803" y="3613723"/>
            <a:ext cx="3807676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火焰：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检测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家中是否发生</a:t>
            </a:r>
            <a:r>
              <a:rPr lang="zh-CN" altLang="en-US" sz="1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火灾</a:t>
            </a:r>
            <a:endParaRPr lang="en-US" altLang="zh-CN" sz="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 smtClean="0"/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25" grpId="0"/>
      <p:bldP spid="55" grpId="0"/>
      <p:bldP spid="34" grpId="0"/>
      <p:bldP spid="56" grpId="0"/>
      <p:bldP spid="57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2171" y="1320902"/>
            <a:ext cx="3214623" cy="2680502"/>
          </a:xfrm>
          <a:prstGeom prst="rect">
            <a:avLst/>
          </a:prstGeom>
        </p:spPr>
      </p:pic>
      <p:sp>
        <p:nvSpPr>
          <p:cNvPr id="11" name="Content Placeholder 2"/>
          <p:cNvSpPr txBox="1"/>
          <p:nvPr/>
        </p:nvSpPr>
        <p:spPr>
          <a:xfrm>
            <a:off x="4527570" y="1821005"/>
            <a:ext cx="4365707" cy="1740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100" dirty="0" smtClean="0">
                <a:solidFill>
                  <a:schemeClr val="tx1"/>
                </a:solidFill>
              </a:rPr>
              <a:t>数据监控分为</a:t>
            </a:r>
            <a:r>
              <a:rPr lang="zh-CN" altLang="zh-CN" sz="1100" dirty="0">
                <a:solidFill>
                  <a:schemeClr val="tx1"/>
                </a:solidFill>
              </a:rPr>
              <a:t>“监控”和“控制”两类，“监控”可以实时检测到家中的环境状况和设备开关等信息</a:t>
            </a:r>
            <a:r>
              <a:rPr lang="zh-CN" altLang="zh-CN" sz="1100" dirty="0" smtClean="0">
                <a:solidFill>
                  <a:schemeClr val="tx1"/>
                </a:solidFill>
              </a:rPr>
              <a:t>，“控制”</a:t>
            </a:r>
            <a:r>
              <a:rPr lang="zh-CN" altLang="zh-CN" sz="1100" dirty="0">
                <a:solidFill>
                  <a:schemeClr val="tx1"/>
                </a:solidFill>
              </a:rPr>
              <a:t>可以实现对家庭相对应的电器设备的控制，展示明了，操作便捷</a:t>
            </a:r>
            <a:r>
              <a:rPr lang="zh-CN" altLang="zh-CN" sz="1100" dirty="0" smtClean="0">
                <a:solidFill>
                  <a:schemeClr val="tx1"/>
                </a:solidFill>
              </a:rPr>
              <a:t>。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sz="4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100" dirty="0" smtClean="0">
                <a:solidFill>
                  <a:schemeClr val="tx1"/>
                </a:solidFill>
              </a:rPr>
              <a:t>“数据查询”</a:t>
            </a:r>
            <a:r>
              <a:rPr lang="zh-CN" altLang="zh-CN" sz="1100" dirty="0">
                <a:solidFill>
                  <a:schemeClr val="tx1"/>
                </a:solidFill>
              </a:rPr>
              <a:t>可以获得用户家庭状态的历史数据，个别类型的数据可以进行详细查询</a:t>
            </a:r>
            <a:r>
              <a:rPr lang="zh-CN" altLang="zh-CN" sz="1100" dirty="0" smtClean="0">
                <a:solidFill>
                  <a:schemeClr val="tx1"/>
                </a:solidFill>
              </a:rPr>
              <a:t>，计算历史</a:t>
            </a:r>
            <a:r>
              <a:rPr lang="zh-CN" altLang="zh-CN" sz="1100" dirty="0">
                <a:solidFill>
                  <a:schemeClr val="tx1"/>
                </a:solidFill>
              </a:rPr>
              <a:t>上家中检测</a:t>
            </a:r>
            <a:r>
              <a:rPr lang="zh-CN" altLang="zh-CN" sz="1100" dirty="0" smtClean="0">
                <a:solidFill>
                  <a:schemeClr val="tx1"/>
                </a:solidFill>
              </a:rPr>
              <a:t>到</a:t>
            </a:r>
            <a:r>
              <a:rPr lang="zh-CN" altLang="en-US" sz="1100" dirty="0" smtClean="0">
                <a:solidFill>
                  <a:schemeClr val="tx1"/>
                </a:solidFill>
              </a:rPr>
              <a:t>相关事件发生</a:t>
            </a:r>
            <a:r>
              <a:rPr lang="zh-CN" altLang="zh-CN" sz="1100" dirty="0" smtClean="0">
                <a:solidFill>
                  <a:schemeClr val="tx1"/>
                </a:solidFill>
              </a:rPr>
              <a:t>的</a:t>
            </a:r>
            <a:r>
              <a:rPr lang="zh-CN" altLang="zh-CN" sz="1100" dirty="0">
                <a:solidFill>
                  <a:schemeClr val="tx1"/>
                </a:solidFill>
              </a:rPr>
              <a:t>次数</a:t>
            </a:r>
            <a:r>
              <a:rPr lang="zh-CN" altLang="zh-CN" sz="1100" dirty="0" smtClean="0">
                <a:solidFill>
                  <a:schemeClr val="tx1"/>
                </a:solidFill>
              </a:rPr>
              <a:t>和时间</a:t>
            </a:r>
            <a:r>
              <a:rPr lang="zh-CN" altLang="zh-CN" sz="1100" dirty="0">
                <a:solidFill>
                  <a:schemeClr val="tx1"/>
                </a:solidFill>
              </a:rPr>
              <a:t>段，甚至可以具体到点，可以为作为一个灾害预警的</a:t>
            </a:r>
            <a:r>
              <a:rPr lang="zh-CN" altLang="zh-CN" sz="1100" dirty="0" smtClean="0">
                <a:solidFill>
                  <a:schemeClr val="tx1"/>
                </a:solidFill>
              </a:rPr>
              <a:t>作用</a:t>
            </a:r>
            <a:r>
              <a:rPr lang="zh-CN" altLang="en-US" sz="1100" dirty="0">
                <a:solidFill>
                  <a:schemeClr val="tx1"/>
                </a:solidFill>
              </a:rPr>
              <a:t>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zh-CN" sz="11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100" dirty="0">
                <a:solidFill>
                  <a:schemeClr val="tx1"/>
                </a:solidFill>
              </a:rPr>
              <a:t>更重要是的，我们可以实时了解家里的</a:t>
            </a:r>
            <a:r>
              <a:rPr lang="zh-CN" altLang="zh-CN" sz="1100" dirty="0" smtClean="0">
                <a:solidFill>
                  <a:schemeClr val="tx1"/>
                </a:solidFill>
              </a:rPr>
              <a:t>情况</a:t>
            </a:r>
            <a:r>
              <a:rPr lang="zh-CN" altLang="en-US" sz="1100" dirty="0" smtClean="0">
                <a:solidFill>
                  <a:schemeClr val="tx1"/>
                </a:solidFill>
              </a:rPr>
              <a:t>，时刻保护家庭安全</a:t>
            </a:r>
            <a:r>
              <a:rPr lang="zh-CN" altLang="zh-CN" sz="1100" dirty="0" smtClean="0">
                <a:solidFill>
                  <a:schemeClr val="tx1"/>
                </a:solidFill>
              </a:rPr>
              <a:t>。</a:t>
            </a:r>
            <a:endParaRPr lang="zh-CN" altLang="zh-CN" sz="1100" dirty="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48697" y="269923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30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Oval 20"/>
          <p:cNvSpPr/>
          <p:nvPr/>
        </p:nvSpPr>
        <p:spPr>
          <a:xfrm>
            <a:off x="4718007" y="1134871"/>
            <a:ext cx="504009" cy="5040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96" y="1228060"/>
            <a:ext cx="317629" cy="317629"/>
          </a:xfrm>
          <a:prstGeom prst="rect">
            <a:avLst/>
          </a:prstGeom>
        </p:spPr>
      </p:pic>
      <p:pic>
        <p:nvPicPr>
          <p:cNvPr id="32" name="Picture 3"/>
          <p:cNvPicPr>
            <a:picLocks noChangeAspect="1"/>
          </p:cNvPicPr>
          <p:nvPr/>
        </p:nvPicPr>
        <p:blipFill rotWithShape="1">
          <a:blip r:embed="rId5" cstate="print"/>
          <a:srcRect l="19221" t="29398" r="17922" b="13718"/>
          <a:stretch>
            <a:fillRect/>
          </a:stretch>
        </p:blipFill>
        <p:spPr>
          <a:xfrm>
            <a:off x="2493507" y="3432317"/>
            <a:ext cx="2729892" cy="1646960"/>
          </a:xfrm>
          <a:prstGeom prst="rect">
            <a:avLst/>
          </a:prstGeom>
        </p:spPr>
      </p:pic>
      <p:pic>
        <p:nvPicPr>
          <p:cNvPr id="34" name="Picture 3"/>
          <p:cNvPicPr>
            <a:picLocks noChangeAspect="1"/>
          </p:cNvPicPr>
          <p:nvPr/>
        </p:nvPicPr>
        <p:blipFill rotWithShape="1">
          <a:blip r:embed="rId5" cstate="print"/>
          <a:srcRect l="19221" t="29398" r="17922" b="13718"/>
          <a:stretch>
            <a:fillRect/>
          </a:stretch>
        </p:blipFill>
        <p:spPr>
          <a:xfrm>
            <a:off x="-216249" y="3184803"/>
            <a:ext cx="2729892" cy="16469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19" y="1436303"/>
            <a:ext cx="2962813" cy="16577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77" y="3397494"/>
            <a:ext cx="1866295" cy="115519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471652" y="1202209"/>
            <a:ext cx="20795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dirty="0"/>
              <a:t>后台监控</a:t>
            </a:r>
            <a:r>
              <a:rPr lang="zh-CN" altLang="zh-CN" sz="1800" dirty="0" smtClean="0"/>
              <a:t>管理</a:t>
            </a:r>
            <a:endParaRPr lang="zh-CN" altLang="en-US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331" y="3627516"/>
            <a:ext cx="1906709" cy="1204247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Box 10"/>
          <p:cNvSpPr txBox="1">
            <a:spLocks noChangeArrowheads="1"/>
          </p:cNvSpPr>
          <p:nvPr/>
        </p:nvSpPr>
        <p:spPr bwMode="auto">
          <a:xfrm>
            <a:off x="4677410" y="476885"/>
            <a:ext cx="1693545" cy="4883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GPS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定位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238309" y="36291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643" y="317194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rgbClr val="F8A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sp>
        <p:nvSpPr>
          <p:cNvPr id="109" name="Content Placeholder 2"/>
          <p:cNvSpPr txBox="1"/>
          <p:nvPr/>
        </p:nvSpPr>
        <p:spPr>
          <a:xfrm>
            <a:off x="4138765" y="1372008"/>
            <a:ext cx="4736608" cy="125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1200" dirty="0" smtClean="0">
                <a:solidFill>
                  <a:schemeClr val="tx1"/>
                </a:solidFill>
              </a:rPr>
              <a:t>可以时刻关注老人动向，方便与老人联系，如果紧急情况，也可以及时到达老人身边。</a:t>
            </a:r>
            <a:endParaRPr lang="zh-CN" sz="1200" dirty="0">
              <a:solidFill>
                <a:schemeClr val="tx1"/>
              </a:solidFill>
            </a:endParaRPr>
          </a:p>
        </p:txBody>
      </p:sp>
      <p:pic>
        <p:nvPicPr>
          <p:cNvPr id="88" name="图片 2"/>
          <p:cNvPicPr>
            <a:picLocks noChangeAspect="1"/>
          </p:cNvPicPr>
          <p:nvPr/>
        </p:nvPicPr>
        <p:blipFill rotWithShape="1">
          <a:blip r:embed="rId3"/>
          <a:srcRect l="35016" r="16077"/>
          <a:stretch>
            <a:fillRect/>
          </a:stretch>
        </p:blipFill>
        <p:spPr>
          <a:xfrm>
            <a:off x="852003" y="964981"/>
            <a:ext cx="2054942" cy="39349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812" y="354003"/>
            <a:ext cx="419430" cy="419430"/>
          </a:xfrm>
          <a:prstGeom prst="rect">
            <a:avLst/>
          </a:prstGeom>
        </p:spPr>
      </p:pic>
      <p:pic>
        <p:nvPicPr>
          <p:cNvPr id="5" name="图片 4" descr="Screenshot_2017-09-19-17-57-29-141_com.sict.soft.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15" y="1422400"/>
            <a:ext cx="1698625" cy="3021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65" y="2366578"/>
            <a:ext cx="4358673" cy="212400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Box 10"/>
          <p:cNvSpPr txBox="1">
            <a:spLocks noChangeArrowheads="1"/>
          </p:cNvSpPr>
          <p:nvPr/>
        </p:nvSpPr>
        <p:spPr bwMode="auto">
          <a:xfrm>
            <a:off x="4495265" y="1497882"/>
            <a:ext cx="1605809" cy="4542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求救电话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238309" y="36291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008" y="143161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rgbClr val="F8A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sp>
        <p:nvSpPr>
          <p:cNvPr id="109" name="Content Placeholder 2"/>
          <p:cNvSpPr txBox="1"/>
          <p:nvPr/>
        </p:nvSpPr>
        <p:spPr>
          <a:xfrm>
            <a:off x="3994620" y="2303553"/>
            <a:ext cx="4736608" cy="125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1200" dirty="0" smtClean="0">
                <a:solidFill>
                  <a:schemeClr val="tx1"/>
                </a:solidFill>
              </a:rPr>
              <a:t>求救</a:t>
            </a:r>
            <a:r>
              <a:rPr lang="zh-CN" altLang="zh-CN" sz="1200" dirty="0">
                <a:solidFill>
                  <a:schemeClr val="tx1"/>
                </a:solidFill>
              </a:rPr>
              <a:t>电话为老人减去了拨号所带来的麻烦</a:t>
            </a:r>
            <a:r>
              <a:rPr lang="zh-CN" altLang="zh-CN" sz="1200" dirty="0" smtClean="0">
                <a:solidFill>
                  <a:schemeClr val="tx1"/>
                </a:solidFill>
              </a:rPr>
              <a:t>，</a:t>
            </a:r>
            <a:r>
              <a:rPr lang="zh-CN" altLang="en-US" sz="1200" dirty="0">
                <a:solidFill>
                  <a:schemeClr val="tx1"/>
                </a:solidFill>
              </a:rPr>
              <a:t>可以设置紧急</a:t>
            </a:r>
            <a:r>
              <a:rPr lang="zh-CN" altLang="en-US" sz="1200" dirty="0" smtClean="0">
                <a:solidFill>
                  <a:schemeClr val="tx1"/>
                </a:solidFill>
              </a:rPr>
              <a:t>联系人，</a:t>
            </a:r>
            <a:r>
              <a:rPr lang="zh-CN" altLang="zh-CN" sz="1200" dirty="0" smtClean="0">
                <a:solidFill>
                  <a:schemeClr val="tx1"/>
                </a:solidFill>
              </a:rPr>
              <a:t>帮助</a:t>
            </a:r>
            <a:r>
              <a:rPr lang="zh-CN" altLang="zh-CN" sz="1200" dirty="0">
                <a:solidFill>
                  <a:schemeClr val="tx1"/>
                </a:solidFill>
              </a:rPr>
              <a:t>老人快速的拨打求助电话</a:t>
            </a:r>
            <a:r>
              <a:rPr lang="zh-CN" altLang="zh-CN" sz="1200" dirty="0" smtClean="0">
                <a:solidFill>
                  <a:schemeClr val="tx1"/>
                </a:solidFill>
              </a:rPr>
              <a:t>，</a:t>
            </a:r>
            <a:r>
              <a:rPr lang="zh-CN" altLang="en-US" sz="1200" dirty="0" smtClean="0">
                <a:solidFill>
                  <a:schemeClr val="tx1"/>
                </a:solidFill>
              </a:rPr>
              <a:t>时刻保障老人安全。</a:t>
            </a:r>
            <a:endParaRPr lang="en-US" altLang="zh-CN" sz="1200" dirty="0">
              <a:solidFill>
                <a:schemeClr val="tx1"/>
              </a:solidFill>
            </a:endParaRPr>
          </a:p>
        </p:txBody>
      </p:sp>
      <p:pic>
        <p:nvPicPr>
          <p:cNvPr id="88" name="图片 2"/>
          <p:cNvPicPr>
            <a:picLocks noChangeAspect="1"/>
          </p:cNvPicPr>
          <p:nvPr/>
        </p:nvPicPr>
        <p:blipFill rotWithShape="1">
          <a:blip r:embed="rId3"/>
          <a:srcRect l="35016" r="16077"/>
          <a:stretch>
            <a:fillRect/>
          </a:stretch>
        </p:blipFill>
        <p:spPr>
          <a:xfrm>
            <a:off x="852003" y="964981"/>
            <a:ext cx="2054942" cy="39349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177" y="1481763"/>
            <a:ext cx="419430" cy="4194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68" y="1453070"/>
            <a:ext cx="1667291" cy="2964072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420" y="1927240"/>
            <a:ext cx="3584116" cy="2609899"/>
            <a:chOff x="2047009" y="1663503"/>
            <a:chExt cx="4100513" cy="2985932"/>
          </a:xfrm>
        </p:grpSpPr>
        <p:grpSp>
          <p:nvGrpSpPr>
            <p:cNvPr id="3" name="Group 2"/>
            <p:cNvGrpSpPr/>
            <p:nvPr/>
          </p:nvGrpSpPr>
          <p:grpSpPr>
            <a:xfrm>
              <a:off x="2047009" y="3042091"/>
              <a:ext cx="4100513" cy="1607344"/>
              <a:chOff x="3381376" y="4711701"/>
              <a:chExt cx="5467350" cy="2143125"/>
            </a:xfrm>
          </p:grpSpPr>
          <p:sp>
            <p:nvSpPr>
              <p:cNvPr id="73" name="Freeform 5"/>
              <p:cNvSpPr/>
              <p:nvPr/>
            </p:nvSpPr>
            <p:spPr bwMode="auto">
              <a:xfrm>
                <a:off x="3381376" y="4711701"/>
                <a:ext cx="5467350" cy="2143125"/>
              </a:xfrm>
              <a:custGeom>
                <a:avLst/>
                <a:gdLst>
                  <a:gd name="T0" fmla="*/ 0 w 1770"/>
                  <a:gd name="T1" fmla="*/ 658 h 694"/>
                  <a:gd name="T2" fmla="*/ 0 w 1770"/>
                  <a:gd name="T3" fmla="*/ 661 h 694"/>
                  <a:gd name="T4" fmla="*/ 0 w 1770"/>
                  <a:gd name="T5" fmla="*/ 661 h 694"/>
                  <a:gd name="T6" fmla="*/ 0 w 1770"/>
                  <a:gd name="T7" fmla="*/ 661 h 694"/>
                  <a:gd name="T8" fmla="*/ 110 w 1770"/>
                  <a:gd name="T9" fmla="*/ 694 h 694"/>
                  <a:gd name="T10" fmla="*/ 1696 w 1770"/>
                  <a:gd name="T11" fmla="*/ 693 h 694"/>
                  <a:gd name="T12" fmla="*/ 1764 w 1770"/>
                  <a:gd name="T13" fmla="*/ 667 h 694"/>
                  <a:gd name="T14" fmla="*/ 1766 w 1770"/>
                  <a:gd name="T15" fmla="*/ 624 h 694"/>
                  <a:gd name="T16" fmla="*/ 1766 w 1770"/>
                  <a:gd name="T17" fmla="*/ 624 h 694"/>
                  <a:gd name="T18" fmla="*/ 1743 w 1770"/>
                  <a:gd name="T19" fmla="*/ 577 h 694"/>
                  <a:gd name="T20" fmla="*/ 1281 w 1770"/>
                  <a:gd name="T21" fmla="*/ 37 h 694"/>
                  <a:gd name="T22" fmla="*/ 1189 w 1770"/>
                  <a:gd name="T23" fmla="*/ 0 h 694"/>
                  <a:gd name="T24" fmla="*/ 557 w 1770"/>
                  <a:gd name="T25" fmla="*/ 1 h 694"/>
                  <a:gd name="T26" fmla="*/ 478 w 1770"/>
                  <a:gd name="T27" fmla="*/ 30 h 694"/>
                  <a:gd name="T28" fmla="*/ 21 w 1770"/>
                  <a:gd name="T29" fmla="*/ 578 h 694"/>
                  <a:gd name="T30" fmla="*/ 3 w 1770"/>
                  <a:gd name="T31" fmla="*/ 612 h 694"/>
                  <a:gd name="T32" fmla="*/ 3 w 1770"/>
                  <a:gd name="T33" fmla="*/ 612 h 694"/>
                  <a:gd name="T34" fmla="*/ 0 w 1770"/>
                  <a:gd name="T35" fmla="*/ 658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70" h="694">
                    <a:moveTo>
                      <a:pt x="0" y="658"/>
                    </a:moveTo>
                    <a:cubicBezTo>
                      <a:pt x="0" y="659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80"/>
                      <a:pt x="27" y="694"/>
                      <a:pt x="110" y="694"/>
                    </a:cubicBezTo>
                    <a:cubicBezTo>
                      <a:pt x="1696" y="693"/>
                      <a:pt x="1696" y="693"/>
                      <a:pt x="1696" y="693"/>
                    </a:cubicBezTo>
                    <a:cubicBezTo>
                      <a:pt x="1747" y="693"/>
                      <a:pt x="1764" y="683"/>
                      <a:pt x="1764" y="667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70" y="612"/>
                      <a:pt x="1759" y="595"/>
                      <a:pt x="1743" y="577"/>
                    </a:cubicBezTo>
                    <a:cubicBezTo>
                      <a:pt x="1281" y="37"/>
                      <a:pt x="1281" y="37"/>
                      <a:pt x="1281" y="37"/>
                    </a:cubicBezTo>
                    <a:cubicBezTo>
                      <a:pt x="1263" y="16"/>
                      <a:pt x="1245" y="0"/>
                      <a:pt x="1189" y="0"/>
                    </a:cubicBezTo>
                    <a:cubicBezTo>
                      <a:pt x="557" y="1"/>
                      <a:pt x="557" y="1"/>
                      <a:pt x="557" y="1"/>
                    </a:cubicBezTo>
                    <a:cubicBezTo>
                      <a:pt x="512" y="1"/>
                      <a:pt x="495" y="9"/>
                      <a:pt x="478" y="30"/>
                    </a:cubicBezTo>
                    <a:cubicBezTo>
                      <a:pt x="21" y="578"/>
                      <a:pt x="21" y="578"/>
                      <a:pt x="21" y="578"/>
                    </a:cubicBezTo>
                    <a:cubicBezTo>
                      <a:pt x="11" y="590"/>
                      <a:pt x="4" y="602"/>
                      <a:pt x="3" y="612"/>
                    </a:cubicBezTo>
                    <a:cubicBezTo>
                      <a:pt x="3" y="612"/>
                      <a:pt x="3" y="612"/>
                      <a:pt x="3" y="612"/>
                    </a:cubicBezTo>
                    <a:lnTo>
                      <a:pt x="0" y="65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5664201" y="4751388"/>
                <a:ext cx="846138" cy="30163"/>
              </a:xfrm>
              <a:custGeom>
                <a:avLst/>
                <a:gdLst>
                  <a:gd name="T0" fmla="*/ 260 w 274"/>
                  <a:gd name="T1" fmla="*/ 0 h 10"/>
                  <a:gd name="T2" fmla="*/ 137 w 274"/>
                  <a:gd name="T3" fmla="*/ 0 h 10"/>
                  <a:gd name="T4" fmla="*/ 14 w 274"/>
                  <a:gd name="T5" fmla="*/ 0 h 10"/>
                  <a:gd name="T6" fmla="*/ 1 w 274"/>
                  <a:gd name="T7" fmla="*/ 5 h 10"/>
                  <a:gd name="T8" fmla="*/ 1 w 274"/>
                  <a:gd name="T9" fmla="*/ 5 h 10"/>
                  <a:gd name="T10" fmla="*/ 12 w 274"/>
                  <a:gd name="T11" fmla="*/ 10 h 10"/>
                  <a:gd name="T12" fmla="*/ 137 w 274"/>
                  <a:gd name="T13" fmla="*/ 10 h 10"/>
                  <a:gd name="T14" fmla="*/ 262 w 274"/>
                  <a:gd name="T15" fmla="*/ 10 h 10"/>
                  <a:gd name="T16" fmla="*/ 273 w 274"/>
                  <a:gd name="T17" fmla="*/ 5 h 10"/>
                  <a:gd name="T18" fmla="*/ 273 w 274"/>
                  <a:gd name="T19" fmla="*/ 5 h 10"/>
                  <a:gd name="T20" fmla="*/ 260 w 2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10">
                    <a:moveTo>
                      <a:pt x="260" y="0"/>
                    </a:moveTo>
                    <a:cubicBezTo>
                      <a:pt x="219" y="0"/>
                      <a:pt x="178" y="0"/>
                      <a:pt x="137" y="0"/>
                    </a:cubicBezTo>
                    <a:cubicBezTo>
                      <a:pt x="96" y="0"/>
                      <a:pt x="55" y="0"/>
                      <a:pt x="14" y="0"/>
                    </a:cubicBezTo>
                    <a:cubicBezTo>
                      <a:pt x="8" y="0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5" y="10"/>
                      <a:pt x="12" y="10"/>
                    </a:cubicBezTo>
                    <a:cubicBezTo>
                      <a:pt x="54" y="10"/>
                      <a:pt x="95" y="10"/>
                      <a:pt x="137" y="10"/>
                    </a:cubicBezTo>
                    <a:cubicBezTo>
                      <a:pt x="179" y="10"/>
                      <a:pt x="220" y="10"/>
                      <a:pt x="262" y="10"/>
                    </a:cubicBezTo>
                    <a:cubicBezTo>
                      <a:pt x="269" y="10"/>
                      <a:pt x="274" y="8"/>
                      <a:pt x="273" y="5"/>
                    </a:cubicBezTo>
                    <a:cubicBezTo>
                      <a:pt x="273" y="5"/>
                      <a:pt x="273" y="5"/>
                      <a:pt x="273" y="5"/>
                    </a:cubicBezTo>
                    <a:cubicBezTo>
                      <a:pt x="272" y="2"/>
                      <a:pt x="266" y="0"/>
                      <a:pt x="26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6" name="Freeform 8"/>
              <p:cNvSpPr>
                <a:spLocks noEditPoints="1"/>
              </p:cNvSpPr>
              <p:nvPr/>
            </p:nvSpPr>
            <p:spPr bwMode="auto">
              <a:xfrm>
                <a:off x="5830889" y="6557963"/>
                <a:ext cx="561975" cy="101600"/>
              </a:xfrm>
              <a:custGeom>
                <a:avLst/>
                <a:gdLst>
                  <a:gd name="T0" fmla="*/ 91 w 182"/>
                  <a:gd name="T1" fmla="*/ 7 h 33"/>
                  <a:gd name="T2" fmla="*/ 119 w 182"/>
                  <a:gd name="T3" fmla="*/ 18 h 33"/>
                  <a:gd name="T4" fmla="*/ 119 w 182"/>
                  <a:gd name="T5" fmla="*/ 30 h 33"/>
                  <a:gd name="T6" fmla="*/ 98 w 182"/>
                  <a:gd name="T7" fmla="*/ 30 h 33"/>
                  <a:gd name="T8" fmla="*/ 99 w 182"/>
                  <a:gd name="T9" fmla="*/ 25 h 33"/>
                  <a:gd name="T10" fmla="*/ 90 w 182"/>
                  <a:gd name="T11" fmla="*/ 21 h 33"/>
                  <a:gd name="T12" fmla="*/ 90 w 182"/>
                  <a:gd name="T13" fmla="*/ 21 h 33"/>
                  <a:gd name="T14" fmla="*/ 90 w 182"/>
                  <a:gd name="T15" fmla="*/ 33 h 33"/>
                  <a:gd name="T16" fmla="*/ 91 w 182"/>
                  <a:gd name="T17" fmla="*/ 33 h 33"/>
                  <a:gd name="T18" fmla="*/ 181 w 182"/>
                  <a:gd name="T19" fmla="*/ 17 h 33"/>
                  <a:gd name="T20" fmla="*/ 90 w 182"/>
                  <a:gd name="T21" fmla="*/ 0 h 33"/>
                  <a:gd name="T22" fmla="*/ 90 w 182"/>
                  <a:gd name="T23" fmla="*/ 3 h 33"/>
                  <a:gd name="T24" fmla="*/ 91 w 182"/>
                  <a:gd name="T25" fmla="*/ 2 h 33"/>
                  <a:gd name="T26" fmla="*/ 130 w 182"/>
                  <a:gd name="T27" fmla="*/ 17 h 33"/>
                  <a:gd name="T28" fmla="*/ 126 w 182"/>
                  <a:gd name="T29" fmla="*/ 19 h 33"/>
                  <a:gd name="T30" fmla="*/ 91 w 182"/>
                  <a:gd name="T31" fmla="*/ 5 h 33"/>
                  <a:gd name="T32" fmla="*/ 90 w 182"/>
                  <a:gd name="T33" fmla="*/ 6 h 33"/>
                  <a:gd name="T34" fmla="*/ 90 w 182"/>
                  <a:gd name="T35" fmla="*/ 8 h 33"/>
                  <a:gd name="T36" fmla="*/ 91 w 182"/>
                  <a:gd name="T37" fmla="*/ 7 h 33"/>
                  <a:gd name="T38" fmla="*/ 90 w 182"/>
                  <a:gd name="T39" fmla="*/ 21 h 33"/>
                  <a:gd name="T40" fmla="*/ 81 w 182"/>
                  <a:gd name="T41" fmla="*/ 25 h 33"/>
                  <a:gd name="T42" fmla="*/ 81 w 182"/>
                  <a:gd name="T43" fmla="*/ 30 h 33"/>
                  <a:gd name="T44" fmla="*/ 61 w 182"/>
                  <a:gd name="T45" fmla="*/ 30 h 33"/>
                  <a:gd name="T46" fmla="*/ 62 w 182"/>
                  <a:gd name="T47" fmla="*/ 18 h 33"/>
                  <a:gd name="T48" fmla="*/ 90 w 182"/>
                  <a:gd name="T49" fmla="*/ 8 h 33"/>
                  <a:gd name="T50" fmla="*/ 90 w 182"/>
                  <a:gd name="T51" fmla="*/ 6 h 33"/>
                  <a:gd name="T52" fmla="*/ 55 w 182"/>
                  <a:gd name="T53" fmla="*/ 19 h 33"/>
                  <a:gd name="T54" fmla="*/ 51 w 182"/>
                  <a:gd name="T55" fmla="*/ 17 h 33"/>
                  <a:gd name="T56" fmla="*/ 68 w 182"/>
                  <a:gd name="T57" fmla="*/ 11 h 33"/>
                  <a:gd name="T58" fmla="*/ 68 w 182"/>
                  <a:gd name="T59" fmla="*/ 4 h 33"/>
                  <a:gd name="T60" fmla="*/ 77 w 182"/>
                  <a:gd name="T61" fmla="*/ 4 h 33"/>
                  <a:gd name="T62" fmla="*/ 77 w 182"/>
                  <a:gd name="T63" fmla="*/ 8 h 33"/>
                  <a:gd name="T64" fmla="*/ 90 w 182"/>
                  <a:gd name="T65" fmla="*/ 3 h 33"/>
                  <a:gd name="T66" fmla="*/ 90 w 182"/>
                  <a:gd name="T67" fmla="*/ 0 h 33"/>
                  <a:gd name="T68" fmla="*/ 90 w 182"/>
                  <a:gd name="T69" fmla="*/ 0 h 33"/>
                  <a:gd name="T70" fmla="*/ 0 w 182"/>
                  <a:gd name="T71" fmla="*/ 17 h 33"/>
                  <a:gd name="T72" fmla="*/ 90 w 182"/>
                  <a:gd name="T73" fmla="*/ 33 h 33"/>
                  <a:gd name="T74" fmla="*/ 90 w 182"/>
                  <a:gd name="T7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33">
                    <a:moveTo>
                      <a:pt x="91" y="7"/>
                    </a:move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23"/>
                      <a:pt x="95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41" y="33"/>
                      <a:pt x="182" y="26"/>
                      <a:pt x="181" y="17"/>
                    </a:cubicBezTo>
                    <a:cubicBezTo>
                      <a:pt x="180" y="8"/>
                      <a:pt x="139" y="0"/>
                      <a:pt x="90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8"/>
                      <a:pt x="90" y="8"/>
                      <a:pt x="90" y="8"/>
                    </a:cubicBezTo>
                    <a:lnTo>
                      <a:pt x="91" y="7"/>
                    </a:lnTo>
                    <a:close/>
                    <a:moveTo>
                      <a:pt x="90" y="21"/>
                    </a:moveTo>
                    <a:cubicBezTo>
                      <a:pt x="85" y="21"/>
                      <a:pt x="82" y="23"/>
                      <a:pt x="81" y="25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1" y="0"/>
                      <a:pt x="1" y="8"/>
                      <a:pt x="0" y="17"/>
                    </a:cubicBezTo>
                    <a:cubicBezTo>
                      <a:pt x="0" y="26"/>
                      <a:pt x="40" y="33"/>
                      <a:pt x="90" y="33"/>
                    </a:cubicBezTo>
                    <a:lnTo>
                      <a:pt x="90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</p:grpSp>
        <p:grpSp>
          <p:nvGrpSpPr>
            <p:cNvPr id="4" name="Group 8"/>
            <p:cNvGrpSpPr>
              <a:grpSpLocks noChangeAspect="1"/>
            </p:cNvGrpSpPr>
            <p:nvPr/>
          </p:nvGrpSpPr>
          <p:grpSpPr>
            <a:xfrm>
              <a:off x="2674772" y="1663503"/>
              <a:ext cx="2418743" cy="1941806"/>
              <a:chOff x="5599580" y="500139"/>
              <a:chExt cx="5497171" cy="4413216"/>
            </a:xfrm>
          </p:grpSpPr>
          <p:sp>
            <p:nvSpPr>
              <p:cNvPr id="5" name="Oval Callout 9"/>
              <p:cNvSpPr/>
              <p:nvPr/>
            </p:nvSpPr>
            <p:spPr>
              <a:xfrm>
                <a:off x="8125286" y="3612091"/>
                <a:ext cx="1766523" cy="1183570"/>
              </a:xfrm>
              <a:prstGeom prst="wedgeEllipseCallout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6" name="Oval Callout 10"/>
              <p:cNvSpPr/>
              <p:nvPr/>
            </p:nvSpPr>
            <p:spPr>
              <a:xfrm>
                <a:off x="6682697" y="3199846"/>
                <a:ext cx="1339661" cy="897573"/>
              </a:xfrm>
              <a:prstGeom prst="wedgeEllipseCallout">
                <a:avLst>
                  <a:gd name="adj1" fmla="val 26187"/>
                  <a:gd name="adj2" fmla="val 625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7" name="Oval Callout 11"/>
              <p:cNvSpPr/>
              <p:nvPr/>
            </p:nvSpPr>
            <p:spPr>
              <a:xfrm>
                <a:off x="9546511" y="2526076"/>
                <a:ext cx="1541166" cy="1032581"/>
              </a:xfrm>
              <a:prstGeom prst="wedgeEllipseCallout">
                <a:avLst>
                  <a:gd name="adj1" fmla="val 23309"/>
                  <a:gd name="adj2" fmla="val 5762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8" name="Oval Callout 12"/>
              <p:cNvSpPr/>
              <p:nvPr/>
            </p:nvSpPr>
            <p:spPr>
              <a:xfrm>
                <a:off x="8125285" y="2622836"/>
                <a:ext cx="1176236" cy="788078"/>
              </a:xfrm>
              <a:prstGeom prst="wedgeEllipseCallout">
                <a:avLst>
                  <a:gd name="adj1" fmla="val 11299"/>
                  <a:gd name="adj2" fmla="val 667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9" name="Oval Callout 13"/>
              <p:cNvSpPr/>
              <p:nvPr/>
            </p:nvSpPr>
            <p:spPr>
              <a:xfrm>
                <a:off x="10101753" y="170358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0" name="Oval Callout 14"/>
              <p:cNvSpPr/>
              <p:nvPr/>
            </p:nvSpPr>
            <p:spPr>
              <a:xfrm>
                <a:off x="5599580" y="2370235"/>
                <a:ext cx="1288995" cy="863627"/>
              </a:xfrm>
              <a:prstGeom prst="wedgeEllipseCallout">
                <a:avLst>
                  <a:gd name="adj1" fmla="val 8488"/>
                  <a:gd name="adj2" fmla="val 7028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1" name="Oval Callout 15"/>
              <p:cNvSpPr/>
              <p:nvPr/>
            </p:nvSpPr>
            <p:spPr>
              <a:xfrm>
                <a:off x="6726376" y="1545194"/>
                <a:ext cx="1562483" cy="1046863"/>
              </a:xfrm>
              <a:prstGeom prst="wedgeEllipseCallout">
                <a:avLst>
                  <a:gd name="adj1" fmla="val 6540"/>
                  <a:gd name="adj2" fmla="val 75183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2" name="Oval Callout 16"/>
              <p:cNvSpPr/>
              <p:nvPr/>
            </p:nvSpPr>
            <p:spPr>
              <a:xfrm>
                <a:off x="8666179" y="1527426"/>
                <a:ext cx="1176236" cy="788078"/>
              </a:xfrm>
              <a:prstGeom prst="wedgeEllipseCallou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3" name="Oval Callout 17"/>
              <p:cNvSpPr/>
              <p:nvPr/>
            </p:nvSpPr>
            <p:spPr>
              <a:xfrm>
                <a:off x="9954290" y="3867860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4" name="Oval Callout 18"/>
              <p:cNvSpPr/>
              <p:nvPr/>
            </p:nvSpPr>
            <p:spPr>
              <a:xfrm>
                <a:off x="7108430" y="424670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5" name="Oval Callout 19"/>
              <p:cNvSpPr/>
              <p:nvPr/>
            </p:nvSpPr>
            <p:spPr>
              <a:xfrm>
                <a:off x="9538676" y="500139"/>
                <a:ext cx="1339661" cy="897573"/>
              </a:xfrm>
              <a:prstGeom prst="wedgeEllipseCallout">
                <a:avLst>
                  <a:gd name="adj1" fmla="val -12056"/>
                  <a:gd name="adj2" fmla="val 690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6" name="Oval Callout 20"/>
              <p:cNvSpPr/>
              <p:nvPr/>
            </p:nvSpPr>
            <p:spPr>
              <a:xfrm>
                <a:off x="8086794" y="688766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7" name="Freeform 45"/>
              <p:cNvSpPr>
                <a:spLocks noEditPoints="1"/>
              </p:cNvSpPr>
              <p:nvPr/>
            </p:nvSpPr>
            <p:spPr bwMode="auto">
              <a:xfrm>
                <a:off x="8480834" y="2795897"/>
                <a:ext cx="465137" cy="466725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18" name="Group 22"/>
              <p:cNvGrpSpPr/>
              <p:nvPr/>
            </p:nvGrpSpPr>
            <p:grpSpPr>
              <a:xfrm>
                <a:off x="7366971" y="4407847"/>
                <a:ext cx="482600" cy="392113"/>
                <a:chOff x="2974975" y="5006976"/>
                <a:chExt cx="482600" cy="392113"/>
              </a:xfrm>
              <a:solidFill>
                <a:schemeClr val="bg1"/>
              </a:solidFill>
            </p:grpSpPr>
            <p:sp>
              <p:nvSpPr>
                <p:cNvPr id="71" name="Freeform 46"/>
                <p:cNvSpPr>
                  <a:spLocks noEditPoints="1"/>
                </p:cNvSpPr>
                <p:nvPr/>
              </p:nvSpPr>
              <p:spPr bwMode="auto">
                <a:xfrm>
                  <a:off x="3306763" y="5127626"/>
                  <a:ext cx="90487" cy="120650"/>
                </a:xfrm>
                <a:custGeom>
                  <a:avLst/>
                  <a:gdLst>
                    <a:gd name="T0" fmla="*/ 11 w 24"/>
                    <a:gd name="T1" fmla="*/ 2 h 32"/>
                    <a:gd name="T2" fmla="*/ 8 w 24"/>
                    <a:gd name="T3" fmla="*/ 0 h 32"/>
                    <a:gd name="T4" fmla="*/ 4 w 24"/>
                    <a:gd name="T5" fmla="*/ 0 h 32"/>
                    <a:gd name="T6" fmla="*/ 0 w 24"/>
                    <a:gd name="T7" fmla="*/ 4 h 32"/>
                    <a:gd name="T8" fmla="*/ 0 w 24"/>
                    <a:gd name="T9" fmla="*/ 28 h 32"/>
                    <a:gd name="T10" fmla="*/ 4 w 24"/>
                    <a:gd name="T11" fmla="*/ 32 h 32"/>
                    <a:gd name="T12" fmla="*/ 20 w 24"/>
                    <a:gd name="T13" fmla="*/ 32 h 32"/>
                    <a:gd name="T14" fmla="*/ 24 w 24"/>
                    <a:gd name="T15" fmla="*/ 28 h 32"/>
                    <a:gd name="T16" fmla="*/ 24 w 24"/>
                    <a:gd name="T17" fmla="*/ 22 h 32"/>
                    <a:gd name="T18" fmla="*/ 23 w 24"/>
                    <a:gd name="T19" fmla="*/ 20 h 32"/>
                    <a:gd name="T20" fmla="*/ 11 w 24"/>
                    <a:gd name="T21" fmla="*/ 2 h 32"/>
                    <a:gd name="T22" fmla="*/ 20 w 24"/>
                    <a:gd name="T23" fmla="*/ 28 h 32"/>
                    <a:gd name="T24" fmla="*/ 4 w 24"/>
                    <a:gd name="T25" fmla="*/ 28 h 32"/>
                    <a:gd name="T26" fmla="*/ 4 w 24"/>
                    <a:gd name="T27" fmla="*/ 4 h 32"/>
                    <a:gd name="T28" fmla="*/ 8 w 24"/>
                    <a:gd name="T29" fmla="*/ 4 h 32"/>
                    <a:gd name="T30" fmla="*/ 20 w 24"/>
                    <a:gd name="T31" fmla="*/ 22 h 32"/>
                    <a:gd name="T32" fmla="*/ 20 w 24"/>
                    <a:gd name="T3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32">
                      <a:moveTo>
                        <a:pt x="11" y="2"/>
                      </a:moveTo>
                      <a:cubicBezTo>
                        <a:pt x="11" y="1"/>
                        <a:pt x="9" y="0"/>
                        <a:pt x="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22" y="32"/>
                        <a:pt x="24" y="30"/>
                        <a:pt x="24" y="28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1"/>
                        <a:pt x="24" y="20"/>
                        <a:pt x="23" y="20"/>
                      </a:cubicBezTo>
                      <a:lnTo>
                        <a:pt x="11" y="2"/>
                      </a:lnTo>
                      <a:close/>
                      <a:moveTo>
                        <a:pt x="20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2" name="Freeform 47"/>
                <p:cNvSpPr>
                  <a:spLocks noEditPoints="1"/>
                </p:cNvSpPr>
                <p:nvPr/>
              </p:nvSpPr>
              <p:spPr bwMode="auto">
                <a:xfrm>
                  <a:off x="2974975" y="5006976"/>
                  <a:ext cx="482600" cy="392113"/>
                </a:xfrm>
                <a:custGeom>
                  <a:avLst/>
                  <a:gdLst>
                    <a:gd name="T0" fmla="*/ 126 w 128"/>
                    <a:gd name="T1" fmla="*/ 49 h 104"/>
                    <a:gd name="T2" fmla="*/ 110 w 128"/>
                    <a:gd name="T3" fmla="*/ 25 h 104"/>
                    <a:gd name="T4" fmla="*/ 100 w 128"/>
                    <a:gd name="T5" fmla="*/ 20 h 104"/>
                    <a:gd name="T6" fmla="*/ 84 w 128"/>
                    <a:gd name="T7" fmla="*/ 20 h 104"/>
                    <a:gd name="T8" fmla="*/ 84 w 128"/>
                    <a:gd name="T9" fmla="*/ 12 h 104"/>
                    <a:gd name="T10" fmla="*/ 72 w 128"/>
                    <a:gd name="T11" fmla="*/ 0 h 104"/>
                    <a:gd name="T12" fmla="*/ 12 w 128"/>
                    <a:gd name="T13" fmla="*/ 0 h 104"/>
                    <a:gd name="T14" fmla="*/ 0 w 128"/>
                    <a:gd name="T15" fmla="*/ 12 h 104"/>
                    <a:gd name="T16" fmla="*/ 0 w 128"/>
                    <a:gd name="T17" fmla="*/ 56 h 104"/>
                    <a:gd name="T18" fmla="*/ 12 w 128"/>
                    <a:gd name="T19" fmla="*/ 68 h 104"/>
                    <a:gd name="T20" fmla="*/ 12 w 128"/>
                    <a:gd name="T21" fmla="*/ 68 h 104"/>
                    <a:gd name="T22" fmla="*/ 12 w 128"/>
                    <a:gd name="T23" fmla="*/ 80 h 104"/>
                    <a:gd name="T24" fmla="*/ 24 w 128"/>
                    <a:gd name="T25" fmla="*/ 92 h 104"/>
                    <a:gd name="T26" fmla="*/ 29 w 128"/>
                    <a:gd name="T27" fmla="*/ 92 h 104"/>
                    <a:gd name="T28" fmla="*/ 44 w 128"/>
                    <a:gd name="T29" fmla="*/ 104 h 104"/>
                    <a:gd name="T30" fmla="*/ 59 w 128"/>
                    <a:gd name="T31" fmla="*/ 92 h 104"/>
                    <a:gd name="T32" fmla="*/ 81 w 128"/>
                    <a:gd name="T33" fmla="*/ 92 h 104"/>
                    <a:gd name="T34" fmla="*/ 96 w 128"/>
                    <a:gd name="T35" fmla="*/ 104 h 104"/>
                    <a:gd name="T36" fmla="*/ 111 w 128"/>
                    <a:gd name="T37" fmla="*/ 92 h 104"/>
                    <a:gd name="T38" fmla="*/ 116 w 128"/>
                    <a:gd name="T39" fmla="*/ 92 h 104"/>
                    <a:gd name="T40" fmla="*/ 128 w 128"/>
                    <a:gd name="T41" fmla="*/ 80 h 104"/>
                    <a:gd name="T42" fmla="*/ 128 w 128"/>
                    <a:gd name="T43" fmla="*/ 56 h 104"/>
                    <a:gd name="T44" fmla="*/ 126 w 128"/>
                    <a:gd name="T45" fmla="*/ 49 h 104"/>
                    <a:gd name="T46" fmla="*/ 12 w 128"/>
                    <a:gd name="T47" fmla="*/ 60 h 104"/>
                    <a:gd name="T48" fmla="*/ 8 w 128"/>
                    <a:gd name="T49" fmla="*/ 56 h 104"/>
                    <a:gd name="T50" fmla="*/ 8 w 128"/>
                    <a:gd name="T51" fmla="*/ 12 h 104"/>
                    <a:gd name="T52" fmla="*/ 12 w 128"/>
                    <a:gd name="T53" fmla="*/ 8 h 104"/>
                    <a:gd name="T54" fmla="*/ 72 w 128"/>
                    <a:gd name="T55" fmla="*/ 8 h 104"/>
                    <a:gd name="T56" fmla="*/ 76 w 128"/>
                    <a:gd name="T57" fmla="*/ 12 h 104"/>
                    <a:gd name="T58" fmla="*/ 76 w 128"/>
                    <a:gd name="T59" fmla="*/ 20 h 104"/>
                    <a:gd name="T60" fmla="*/ 76 w 128"/>
                    <a:gd name="T61" fmla="*/ 28 h 104"/>
                    <a:gd name="T62" fmla="*/ 76 w 128"/>
                    <a:gd name="T63" fmla="*/ 56 h 104"/>
                    <a:gd name="T64" fmla="*/ 72 w 128"/>
                    <a:gd name="T65" fmla="*/ 60 h 104"/>
                    <a:gd name="T66" fmla="*/ 12 w 128"/>
                    <a:gd name="T67" fmla="*/ 60 h 104"/>
                    <a:gd name="T68" fmla="*/ 44 w 128"/>
                    <a:gd name="T69" fmla="*/ 96 h 104"/>
                    <a:gd name="T70" fmla="*/ 36 w 128"/>
                    <a:gd name="T71" fmla="*/ 88 h 104"/>
                    <a:gd name="T72" fmla="*/ 44 w 128"/>
                    <a:gd name="T73" fmla="*/ 80 h 104"/>
                    <a:gd name="T74" fmla="*/ 52 w 128"/>
                    <a:gd name="T75" fmla="*/ 88 h 104"/>
                    <a:gd name="T76" fmla="*/ 44 w 128"/>
                    <a:gd name="T77" fmla="*/ 96 h 104"/>
                    <a:gd name="T78" fmla="*/ 96 w 128"/>
                    <a:gd name="T79" fmla="*/ 96 h 104"/>
                    <a:gd name="T80" fmla="*/ 88 w 128"/>
                    <a:gd name="T81" fmla="*/ 88 h 104"/>
                    <a:gd name="T82" fmla="*/ 96 w 128"/>
                    <a:gd name="T83" fmla="*/ 80 h 104"/>
                    <a:gd name="T84" fmla="*/ 104 w 128"/>
                    <a:gd name="T85" fmla="*/ 88 h 104"/>
                    <a:gd name="T86" fmla="*/ 96 w 128"/>
                    <a:gd name="T87" fmla="*/ 96 h 104"/>
                    <a:gd name="T88" fmla="*/ 120 w 128"/>
                    <a:gd name="T89" fmla="*/ 80 h 104"/>
                    <a:gd name="T90" fmla="*/ 116 w 128"/>
                    <a:gd name="T91" fmla="*/ 84 h 104"/>
                    <a:gd name="T92" fmla="*/ 111 w 128"/>
                    <a:gd name="T93" fmla="*/ 84 h 104"/>
                    <a:gd name="T94" fmla="*/ 96 w 128"/>
                    <a:gd name="T95" fmla="*/ 72 h 104"/>
                    <a:gd name="T96" fmla="*/ 81 w 128"/>
                    <a:gd name="T97" fmla="*/ 84 h 104"/>
                    <a:gd name="T98" fmla="*/ 59 w 128"/>
                    <a:gd name="T99" fmla="*/ 84 h 104"/>
                    <a:gd name="T100" fmla="*/ 44 w 128"/>
                    <a:gd name="T101" fmla="*/ 72 h 104"/>
                    <a:gd name="T102" fmla="*/ 29 w 128"/>
                    <a:gd name="T103" fmla="*/ 84 h 104"/>
                    <a:gd name="T104" fmla="*/ 24 w 128"/>
                    <a:gd name="T105" fmla="*/ 84 h 104"/>
                    <a:gd name="T106" fmla="*/ 20 w 128"/>
                    <a:gd name="T107" fmla="*/ 80 h 104"/>
                    <a:gd name="T108" fmla="*/ 20 w 128"/>
                    <a:gd name="T109" fmla="*/ 68 h 104"/>
                    <a:gd name="T110" fmla="*/ 72 w 128"/>
                    <a:gd name="T111" fmla="*/ 68 h 104"/>
                    <a:gd name="T112" fmla="*/ 84 w 128"/>
                    <a:gd name="T113" fmla="*/ 56 h 104"/>
                    <a:gd name="T114" fmla="*/ 84 w 128"/>
                    <a:gd name="T115" fmla="*/ 28 h 104"/>
                    <a:gd name="T116" fmla="*/ 100 w 128"/>
                    <a:gd name="T117" fmla="*/ 28 h 104"/>
                    <a:gd name="T118" fmla="*/ 103 w 128"/>
                    <a:gd name="T119" fmla="*/ 30 h 104"/>
                    <a:gd name="T120" fmla="*/ 119 w 128"/>
                    <a:gd name="T121" fmla="*/ 54 h 104"/>
                    <a:gd name="T122" fmla="*/ 120 w 128"/>
                    <a:gd name="T123" fmla="*/ 56 h 104"/>
                    <a:gd name="T124" fmla="*/ 120 w 128"/>
                    <a:gd name="T125" fmla="*/ 8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" h="104">
                      <a:moveTo>
                        <a:pt x="126" y="49"/>
                      </a:move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108" y="22"/>
                        <a:pt x="104" y="20"/>
                        <a:pt x="100" y="20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84" y="5"/>
                        <a:pt x="79" y="0"/>
                        <a:pt x="7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2" y="87"/>
                        <a:pt x="17" y="92"/>
                        <a:pt x="24" y="92"/>
                      </a:cubicBezTo>
                      <a:cubicBezTo>
                        <a:pt x="29" y="92"/>
                        <a:pt x="29" y="92"/>
                        <a:pt x="29" y="92"/>
                      </a:cubicBezTo>
                      <a:cubicBezTo>
                        <a:pt x="30" y="99"/>
                        <a:pt x="37" y="104"/>
                        <a:pt x="44" y="104"/>
                      </a:cubicBezTo>
                      <a:cubicBezTo>
                        <a:pt x="51" y="104"/>
                        <a:pt x="58" y="99"/>
                        <a:pt x="59" y="92"/>
                      </a:cubicBezTo>
                      <a:cubicBezTo>
                        <a:pt x="81" y="92"/>
                        <a:pt x="81" y="92"/>
                        <a:pt x="81" y="92"/>
                      </a:cubicBezTo>
                      <a:cubicBezTo>
                        <a:pt x="82" y="99"/>
                        <a:pt x="89" y="104"/>
                        <a:pt x="96" y="104"/>
                      </a:cubicBezTo>
                      <a:cubicBezTo>
                        <a:pt x="103" y="104"/>
                        <a:pt x="110" y="99"/>
                        <a:pt x="111" y="92"/>
                      </a:cubicBezTo>
                      <a:cubicBezTo>
                        <a:pt x="116" y="92"/>
                        <a:pt x="116" y="92"/>
                        <a:pt x="116" y="92"/>
                      </a:cubicBezTo>
                      <a:cubicBezTo>
                        <a:pt x="123" y="92"/>
                        <a:pt x="128" y="87"/>
                        <a:pt x="128" y="80"/>
                      </a:cubicBezTo>
                      <a:cubicBezTo>
                        <a:pt x="128" y="56"/>
                        <a:pt x="128" y="56"/>
                        <a:pt x="128" y="56"/>
                      </a:cubicBezTo>
                      <a:cubicBezTo>
                        <a:pt x="128" y="54"/>
                        <a:pt x="127" y="51"/>
                        <a:pt x="126" y="49"/>
                      </a:cubicBezTo>
                      <a:close/>
                      <a:moveTo>
                        <a:pt x="12" y="60"/>
                      </a:moveTo>
                      <a:cubicBezTo>
                        <a:pt x="10" y="60"/>
                        <a:pt x="8" y="58"/>
                        <a:pt x="8" y="56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74" y="8"/>
                        <a:pt x="76" y="10"/>
                        <a:pt x="76" y="12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6" y="56"/>
                        <a:pt x="76" y="56"/>
                        <a:pt x="76" y="56"/>
                      </a:cubicBezTo>
                      <a:cubicBezTo>
                        <a:pt x="76" y="58"/>
                        <a:pt x="74" y="60"/>
                        <a:pt x="72" y="60"/>
                      </a:cubicBezTo>
                      <a:lnTo>
                        <a:pt x="12" y="60"/>
                      </a:lnTo>
                      <a:close/>
                      <a:moveTo>
                        <a:pt x="44" y="96"/>
                      </a:moveTo>
                      <a:cubicBezTo>
                        <a:pt x="40" y="96"/>
                        <a:pt x="36" y="92"/>
                        <a:pt x="36" y="88"/>
                      </a:cubicBezTo>
                      <a:cubicBezTo>
                        <a:pt x="36" y="84"/>
                        <a:pt x="40" y="80"/>
                        <a:pt x="44" y="80"/>
                      </a:cubicBezTo>
                      <a:cubicBezTo>
                        <a:pt x="48" y="80"/>
                        <a:pt x="52" y="84"/>
                        <a:pt x="52" y="88"/>
                      </a:cubicBezTo>
                      <a:cubicBezTo>
                        <a:pt x="52" y="92"/>
                        <a:pt x="48" y="96"/>
                        <a:pt x="44" y="96"/>
                      </a:cubicBezTo>
                      <a:close/>
                      <a:moveTo>
                        <a:pt x="96" y="96"/>
                      </a:moveTo>
                      <a:cubicBezTo>
                        <a:pt x="92" y="96"/>
                        <a:pt x="88" y="92"/>
                        <a:pt x="88" y="88"/>
                      </a:cubicBezTo>
                      <a:cubicBezTo>
                        <a:pt x="88" y="84"/>
                        <a:pt x="92" y="80"/>
                        <a:pt x="96" y="80"/>
                      </a:cubicBezTo>
                      <a:cubicBezTo>
                        <a:pt x="100" y="80"/>
                        <a:pt x="104" y="84"/>
                        <a:pt x="104" y="88"/>
                      </a:cubicBezTo>
                      <a:cubicBezTo>
                        <a:pt x="104" y="92"/>
                        <a:pt x="100" y="96"/>
                        <a:pt x="96" y="96"/>
                      </a:cubicBezTo>
                      <a:close/>
                      <a:moveTo>
                        <a:pt x="120" y="80"/>
                      </a:moveTo>
                      <a:cubicBezTo>
                        <a:pt x="120" y="82"/>
                        <a:pt x="118" y="84"/>
                        <a:pt x="116" y="84"/>
                      </a:cubicBezTo>
                      <a:cubicBezTo>
                        <a:pt x="111" y="84"/>
                        <a:pt x="111" y="84"/>
                        <a:pt x="111" y="84"/>
                      </a:cubicBezTo>
                      <a:cubicBezTo>
                        <a:pt x="110" y="77"/>
                        <a:pt x="103" y="72"/>
                        <a:pt x="96" y="72"/>
                      </a:cubicBezTo>
                      <a:cubicBezTo>
                        <a:pt x="89" y="72"/>
                        <a:pt x="82" y="77"/>
                        <a:pt x="81" y="84"/>
                      </a:cubicBezTo>
                      <a:cubicBezTo>
                        <a:pt x="59" y="84"/>
                        <a:pt x="59" y="84"/>
                        <a:pt x="59" y="84"/>
                      </a:cubicBezTo>
                      <a:cubicBezTo>
                        <a:pt x="58" y="77"/>
                        <a:pt x="51" y="72"/>
                        <a:pt x="44" y="72"/>
                      </a:cubicBezTo>
                      <a:cubicBezTo>
                        <a:pt x="37" y="72"/>
                        <a:pt x="30" y="77"/>
                        <a:pt x="29" y="84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2" y="84"/>
                        <a:pt x="20" y="82"/>
                        <a:pt x="20" y="80"/>
                      </a:cubicBez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9" y="68"/>
                        <a:pt x="84" y="63"/>
                        <a:pt x="84" y="56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01" y="28"/>
                        <a:pt x="103" y="29"/>
                        <a:pt x="103" y="30"/>
                      </a:cubicBezTo>
                      <a:cubicBezTo>
                        <a:pt x="119" y="54"/>
                        <a:pt x="119" y="54"/>
                        <a:pt x="119" y="54"/>
                      </a:cubicBezTo>
                      <a:cubicBezTo>
                        <a:pt x="120" y="54"/>
                        <a:pt x="120" y="55"/>
                        <a:pt x="120" y="56"/>
                      </a:cubicBezTo>
                      <a:lnTo>
                        <a:pt x="12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19" name="Group 23"/>
              <p:cNvGrpSpPr/>
              <p:nvPr/>
            </p:nvGrpSpPr>
            <p:grpSpPr>
              <a:xfrm>
                <a:off x="7210457" y="1807833"/>
                <a:ext cx="549275" cy="549275"/>
                <a:chOff x="1978025" y="4927601"/>
                <a:chExt cx="549275" cy="549275"/>
              </a:xfrm>
              <a:solidFill>
                <a:schemeClr val="bg1"/>
              </a:solidFill>
            </p:grpSpPr>
            <p:sp>
              <p:nvSpPr>
                <p:cNvPr id="62" name="Freeform 48"/>
                <p:cNvSpPr>
                  <a:spLocks noEditPoints="1"/>
                </p:cNvSpPr>
                <p:nvPr/>
              </p:nvSpPr>
              <p:spPr bwMode="auto">
                <a:xfrm>
                  <a:off x="1978025" y="4927601"/>
                  <a:ext cx="549275" cy="549275"/>
                </a:xfrm>
                <a:custGeom>
                  <a:avLst/>
                  <a:gdLst>
                    <a:gd name="T0" fmla="*/ 97 w 146"/>
                    <a:gd name="T1" fmla="*/ 14 h 146"/>
                    <a:gd name="T2" fmla="*/ 14 w 146"/>
                    <a:gd name="T3" fmla="*/ 49 h 146"/>
                    <a:gd name="T4" fmla="*/ 49 w 146"/>
                    <a:gd name="T5" fmla="*/ 132 h 146"/>
                    <a:gd name="T6" fmla="*/ 132 w 146"/>
                    <a:gd name="T7" fmla="*/ 97 h 146"/>
                    <a:gd name="T8" fmla="*/ 97 w 146"/>
                    <a:gd name="T9" fmla="*/ 14 h 146"/>
                    <a:gd name="T10" fmla="*/ 52 w 146"/>
                    <a:gd name="T11" fmla="*/ 125 h 146"/>
                    <a:gd name="T12" fmla="*/ 21 w 146"/>
                    <a:gd name="T13" fmla="*/ 52 h 146"/>
                    <a:gd name="T14" fmla="*/ 94 w 146"/>
                    <a:gd name="T15" fmla="*/ 21 h 146"/>
                    <a:gd name="T16" fmla="*/ 125 w 146"/>
                    <a:gd name="T17" fmla="*/ 94 h 146"/>
                    <a:gd name="T18" fmla="*/ 52 w 146"/>
                    <a:gd name="T19" fmla="*/ 12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6" h="146">
                      <a:moveTo>
                        <a:pt x="97" y="14"/>
                      </a:moveTo>
                      <a:cubicBezTo>
                        <a:pt x="64" y="0"/>
                        <a:pt x="27" y="16"/>
                        <a:pt x="14" y="49"/>
                      </a:cubicBezTo>
                      <a:cubicBezTo>
                        <a:pt x="0" y="82"/>
                        <a:pt x="16" y="119"/>
                        <a:pt x="49" y="132"/>
                      </a:cubicBezTo>
                      <a:cubicBezTo>
                        <a:pt x="82" y="146"/>
                        <a:pt x="119" y="130"/>
                        <a:pt x="132" y="97"/>
                      </a:cubicBezTo>
                      <a:cubicBezTo>
                        <a:pt x="146" y="64"/>
                        <a:pt x="130" y="27"/>
                        <a:pt x="97" y="14"/>
                      </a:cubicBezTo>
                      <a:close/>
                      <a:moveTo>
                        <a:pt x="52" y="125"/>
                      </a:moveTo>
                      <a:cubicBezTo>
                        <a:pt x="24" y="114"/>
                        <a:pt x="10" y="81"/>
                        <a:pt x="21" y="52"/>
                      </a:cubicBezTo>
                      <a:cubicBezTo>
                        <a:pt x="33" y="24"/>
                        <a:pt x="65" y="10"/>
                        <a:pt x="94" y="21"/>
                      </a:cubicBezTo>
                      <a:cubicBezTo>
                        <a:pt x="123" y="33"/>
                        <a:pt x="136" y="65"/>
                        <a:pt x="125" y="94"/>
                      </a:cubicBezTo>
                      <a:cubicBezTo>
                        <a:pt x="114" y="123"/>
                        <a:pt x="81" y="136"/>
                        <a:pt x="52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3" name="Freeform 49"/>
                <p:cNvSpPr>
                  <a:spLocks noEditPoints="1"/>
                </p:cNvSpPr>
                <p:nvPr/>
              </p:nvSpPr>
              <p:spPr bwMode="auto">
                <a:xfrm>
                  <a:off x="2219325" y="5168901"/>
                  <a:ext cx="66675" cy="68263"/>
                </a:xfrm>
                <a:custGeom>
                  <a:avLst/>
                  <a:gdLst>
                    <a:gd name="T0" fmla="*/ 12 w 18"/>
                    <a:gd name="T1" fmla="*/ 2 h 18"/>
                    <a:gd name="T2" fmla="*/ 2 w 18"/>
                    <a:gd name="T3" fmla="*/ 6 h 18"/>
                    <a:gd name="T4" fmla="*/ 6 w 18"/>
                    <a:gd name="T5" fmla="*/ 16 h 18"/>
                    <a:gd name="T6" fmla="*/ 16 w 18"/>
                    <a:gd name="T7" fmla="*/ 12 h 18"/>
                    <a:gd name="T8" fmla="*/ 12 w 18"/>
                    <a:gd name="T9" fmla="*/ 2 h 18"/>
                    <a:gd name="T10" fmla="*/ 8 w 18"/>
                    <a:gd name="T11" fmla="*/ 13 h 18"/>
                    <a:gd name="T12" fmla="*/ 5 w 18"/>
                    <a:gd name="T13" fmla="*/ 8 h 18"/>
                    <a:gd name="T14" fmla="*/ 11 w 18"/>
                    <a:gd name="T15" fmla="*/ 5 h 18"/>
                    <a:gd name="T16" fmla="*/ 13 w 18"/>
                    <a:gd name="T17" fmla="*/ 11 h 18"/>
                    <a:gd name="T18" fmla="*/ 8 w 18"/>
                    <a:gd name="T1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8">
                      <a:moveTo>
                        <a:pt x="12" y="2"/>
                      </a:moveTo>
                      <a:cubicBezTo>
                        <a:pt x="8" y="0"/>
                        <a:pt x="3" y="2"/>
                        <a:pt x="2" y="6"/>
                      </a:cubicBezTo>
                      <a:cubicBezTo>
                        <a:pt x="0" y="10"/>
                        <a:pt x="2" y="15"/>
                        <a:pt x="6" y="16"/>
                      </a:cubicBezTo>
                      <a:cubicBezTo>
                        <a:pt x="10" y="18"/>
                        <a:pt x="15" y="16"/>
                        <a:pt x="16" y="12"/>
                      </a:cubicBezTo>
                      <a:cubicBezTo>
                        <a:pt x="18" y="8"/>
                        <a:pt x="16" y="3"/>
                        <a:pt x="12" y="2"/>
                      </a:cubicBezTo>
                      <a:close/>
                      <a:moveTo>
                        <a:pt x="8" y="13"/>
                      </a:moveTo>
                      <a:cubicBezTo>
                        <a:pt x="5" y="12"/>
                        <a:pt x="4" y="10"/>
                        <a:pt x="5" y="8"/>
                      </a:cubicBezTo>
                      <a:cubicBezTo>
                        <a:pt x="6" y="5"/>
                        <a:pt x="8" y="4"/>
                        <a:pt x="11" y="5"/>
                      </a:cubicBezTo>
                      <a:cubicBezTo>
                        <a:pt x="13" y="6"/>
                        <a:pt x="14" y="8"/>
                        <a:pt x="13" y="11"/>
                      </a:cubicBezTo>
                      <a:cubicBezTo>
                        <a:pt x="12" y="13"/>
                        <a:pt x="10" y="14"/>
                        <a:pt x="8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4" name="Freeform 50"/>
                <p:cNvSpPr>
                  <a:spLocks noEditPoints="1"/>
                </p:cNvSpPr>
                <p:nvPr/>
              </p:nvSpPr>
              <p:spPr bwMode="auto">
                <a:xfrm>
                  <a:off x="2151063" y="5100638"/>
                  <a:ext cx="203200" cy="203200"/>
                </a:xfrm>
                <a:custGeom>
                  <a:avLst/>
                  <a:gdLst>
                    <a:gd name="T0" fmla="*/ 36 w 54"/>
                    <a:gd name="T1" fmla="*/ 5 h 54"/>
                    <a:gd name="T2" fmla="*/ 5 w 54"/>
                    <a:gd name="T3" fmla="*/ 18 h 54"/>
                    <a:gd name="T4" fmla="*/ 18 w 54"/>
                    <a:gd name="T5" fmla="*/ 49 h 54"/>
                    <a:gd name="T6" fmla="*/ 49 w 54"/>
                    <a:gd name="T7" fmla="*/ 36 h 54"/>
                    <a:gd name="T8" fmla="*/ 36 w 54"/>
                    <a:gd name="T9" fmla="*/ 5 h 54"/>
                    <a:gd name="T10" fmla="*/ 21 w 54"/>
                    <a:gd name="T11" fmla="*/ 42 h 54"/>
                    <a:gd name="T12" fmla="*/ 12 w 54"/>
                    <a:gd name="T13" fmla="*/ 21 h 54"/>
                    <a:gd name="T14" fmla="*/ 33 w 54"/>
                    <a:gd name="T15" fmla="*/ 12 h 54"/>
                    <a:gd name="T16" fmla="*/ 42 w 54"/>
                    <a:gd name="T17" fmla="*/ 33 h 54"/>
                    <a:gd name="T18" fmla="*/ 21 w 54"/>
                    <a:gd name="T19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36" y="5"/>
                      </a:moveTo>
                      <a:cubicBezTo>
                        <a:pt x="24" y="0"/>
                        <a:pt x="10" y="6"/>
                        <a:pt x="5" y="18"/>
                      </a:cubicBezTo>
                      <a:cubicBezTo>
                        <a:pt x="0" y="30"/>
                        <a:pt x="6" y="44"/>
                        <a:pt x="18" y="49"/>
                      </a:cubicBezTo>
                      <a:cubicBezTo>
                        <a:pt x="30" y="54"/>
                        <a:pt x="44" y="48"/>
                        <a:pt x="49" y="36"/>
                      </a:cubicBezTo>
                      <a:cubicBezTo>
                        <a:pt x="54" y="24"/>
                        <a:pt x="48" y="10"/>
                        <a:pt x="36" y="5"/>
                      </a:cubicBezTo>
                      <a:close/>
                      <a:moveTo>
                        <a:pt x="21" y="42"/>
                      </a:moveTo>
                      <a:cubicBezTo>
                        <a:pt x="13" y="39"/>
                        <a:pt x="9" y="29"/>
                        <a:pt x="12" y="21"/>
                      </a:cubicBezTo>
                      <a:cubicBezTo>
                        <a:pt x="15" y="13"/>
                        <a:pt x="25" y="9"/>
                        <a:pt x="33" y="12"/>
                      </a:cubicBezTo>
                      <a:cubicBezTo>
                        <a:pt x="41" y="15"/>
                        <a:pt x="45" y="25"/>
                        <a:pt x="42" y="33"/>
                      </a:cubicBezTo>
                      <a:cubicBezTo>
                        <a:pt x="39" y="41"/>
                        <a:pt x="29" y="45"/>
                        <a:pt x="21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5" name="Freeform 51"/>
                <p:cNvSpPr/>
                <p:nvPr/>
              </p:nvSpPr>
              <p:spPr bwMode="auto">
                <a:xfrm>
                  <a:off x="2290763" y="5237163"/>
                  <a:ext cx="74612" cy="77788"/>
                </a:xfrm>
                <a:custGeom>
                  <a:avLst/>
                  <a:gdLst>
                    <a:gd name="T0" fmla="*/ 20 w 20"/>
                    <a:gd name="T1" fmla="*/ 3 h 21"/>
                    <a:gd name="T2" fmla="*/ 19 w 20"/>
                    <a:gd name="T3" fmla="*/ 0 h 21"/>
                    <a:gd name="T4" fmla="*/ 16 w 20"/>
                    <a:gd name="T5" fmla="*/ 1 h 21"/>
                    <a:gd name="T6" fmla="*/ 16 w 20"/>
                    <a:gd name="T7" fmla="*/ 1 h 21"/>
                    <a:gd name="T8" fmla="*/ 1 w 20"/>
                    <a:gd name="T9" fmla="*/ 17 h 21"/>
                    <a:gd name="T10" fmla="*/ 0 w 20"/>
                    <a:gd name="T11" fmla="*/ 19 h 21"/>
                    <a:gd name="T12" fmla="*/ 3 w 20"/>
                    <a:gd name="T13" fmla="*/ 20 h 21"/>
                    <a:gd name="T14" fmla="*/ 3 w 20"/>
                    <a:gd name="T15" fmla="*/ 20 h 21"/>
                    <a:gd name="T16" fmla="*/ 20 w 20"/>
                    <a:gd name="T17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1">
                      <a:moveTo>
                        <a:pt x="20" y="3"/>
                      </a:move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6" y="0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9"/>
                        <a:pt x="8" y="14"/>
                        <a:pt x="1" y="17"/>
                      </a:cubicBezTo>
                      <a:cubicBezTo>
                        <a:pt x="0" y="17"/>
                        <a:pt x="0" y="18"/>
                        <a:pt x="0" y="19"/>
                      </a:cubicBezTo>
                      <a:cubicBezTo>
                        <a:pt x="0" y="20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10" y="17"/>
                        <a:pt x="16" y="11"/>
                        <a:pt x="2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6" name="Freeform 52"/>
                <p:cNvSpPr/>
                <p:nvPr/>
              </p:nvSpPr>
              <p:spPr bwMode="auto">
                <a:xfrm>
                  <a:off x="2312988" y="5259388"/>
                  <a:ext cx="109537" cy="112713"/>
                </a:xfrm>
                <a:custGeom>
                  <a:avLst/>
                  <a:gdLst>
                    <a:gd name="T0" fmla="*/ 27 w 29"/>
                    <a:gd name="T1" fmla="*/ 0 h 30"/>
                    <a:gd name="T2" fmla="*/ 25 w 29"/>
                    <a:gd name="T3" fmla="*/ 1 h 30"/>
                    <a:gd name="T4" fmla="*/ 1 w 29"/>
                    <a:gd name="T5" fmla="*/ 25 h 30"/>
                    <a:gd name="T6" fmla="*/ 0 w 29"/>
                    <a:gd name="T7" fmla="*/ 28 h 30"/>
                    <a:gd name="T8" fmla="*/ 3 w 29"/>
                    <a:gd name="T9" fmla="*/ 29 h 30"/>
                    <a:gd name="T10" fmla="*/ 3 w 29"/>
                    <a:gd name="T11" fmla="*/ 29 h 30"/>
                    <a:gd name="T12" fmla="*/ 29 w 29"/>
                    <a:gd name="T13" fmla="*/ 3 h 30"/>
                    <a:gd name="T14" fmla="*/ 27 w 29"/>
                    <a:gd name="T1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7" y="0"/>
                      </a:moveTo>
                      <a:cubicBezTo>
                        <a:pt x="26" y="0"/>
                        <a:pt x="25" y="0"/>
                        <a:pt x="25" y="1"/>
                      </a:cubicBezTo>
                      <a:cubicBezTo>
                        <a:pt x="20" y="13"/>
                        <a:pt x="12" y="21"/>
                        <a:pt x="1" y="25"/>
                      </a:cubicBezTo>
                      <a:cubicBezTo>
                        <a:pt x="0" y="26"/>
                        <a:pt x="0" y="27"/>
                        <a:pt x="0" y="28"/>
                      </a:cubicBezTo>
                      <a:cubicBezTo>
                        <a:pt x="1" y="29"/>
                        <a:pt x="2" y="30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14" y="24"/>
                        <a:pt x="24" y="15"/>
                        <a:pt x="29" y="3"/>
                      </a:cubicBezTo>
                      <a:cubicBezTo>
                        <a:pt x="29" y="2"/>
                        <a:pt x="28" y="1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7" name="Freeform 53"/>
                <p:cNvSpPr/>
                <p:nvPr/>
              </p:nvSpPr>
              <p:spPr bwMode="auto">
                <a:xfrm>
                  <a:off x="2301875" y="5248276"/>
                  <a:ext cx="93662" cy="93663"/>
                </a:xfrm>
                <a:custGeom>
                  <a:avLst/>
                  <a:gdLst>
                    <a:gd name="T0" fmla="*/ 23 w 25"/>
                    <a:gd name="T1" fmla="*/ 0 h 25"/>
                    <a:gd name="T2" fmla="*/ 20 w 25"/>
                    <a:gd name="T3" fmla="*/ 1 h 25"/>
                    <a:gd name="T4" fmla="*/ 1 w 25"/>
                    <a:gd name="T5" fmla="*/ 21 h 25"/>
                    <a:gd name="T6" fmla="*/ 1 w 25"/>
                    <a:gd name="T7" fmla="*/ 21 h 25"/>
                    <a:gd name="T8" fmla="*/ 0 w 25"/>
                    <a:gd name="T9" fmla="*/ 24 h 25"/>
                    <a:gd name="T10" fmla="*/ 3 w 25"/>
                    <a:gd name="T11" fmla="*/ 25 h 25"/>
                    <a:gd name="T12" fmla="*/ 3 w 25"/>
                    <a:gd name="T13" fmla="*/ 25 h 25"/>
                    <a:gd name="T14" fmla="*/ 24 w 25"/>
                    <a:gd name="T15" fmla="*/ 3 h 25"/>
                    <a:gd name="T16" fmla="*/ 23 w 25"/>
                    <a:gd name="T1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23" y="0"/>
                      </a:moveTo>
                      <a:cubicBezTo>
                        <a:pt x="22" y="0"/>
                        <a:pt x="21" y="0"/>
                        <a:pt x="20" y="1"/>
                      </a:cubicBezTo>
                      <a:cubicBezTo>
                        <a:pt x="17" y="11"/>
                        <a:pt x="10" y="17"/>
                        <a:pt x="1" y="2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12" y="21"/>
                        <a:pt x="20" y="13"/>
                        <a:pt x="24" y="3"/>
                      </a:cubicBezTo>
                      <a:cubicBezTo>
                        <a:pt x="25" y="2"/>
                        <a:pt x="24" y="1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8" name="Freeform 54"/>
                <p:cNvSpPr/>
                <p:nvPr/>
              </p:nvSpPr>
              <p:spPr bwMode="auto">
                <a:xfrm>
                  <a:off x="2139950" y="5089526"/>
                  <a:ext cx="74612" cy="79375"/>
                </a:xfrm>
                <a:custGeom>
                  <a:avLst/>
                  <a:gdLst>
                    <a:gd name="T0" fmla="*/ 20 w 20"/>
                    <a:gd name="T1" fmla="*/ 2 h 21"/>
                    <a:gd name="T2" fmla="*/ 17 w 20"/>
                    <a:gd name="T3" fmla="*/ 1 h 21"/>
                    <a:gd name="T4" fmla="*/ 17 w 20"/>
                    <a:gd name="T5" fmla="*/ 1 h 21"/>
                    <a:gd name="T6" fmla="*/ 0 w 20"/>
                    <a:gd name="T7" fmla="*/ 18 h 21"/>
                    <a:gd name="T8" fmla="*/ 0 w 20"/>
                    <a:gd name="T9" fmla="*/ 18 h 21"/>
                    <a:gd name="T10" fmla="*/ 1 w 20"/>
                    <a:gd name="T11" fmla="*/ 21 h 21"/>
                    <a:gd name="T12" fmla="*/ 4 w 20"/>
                    <a:gd name="T13" fmla="*/ 20 h 21"/>
                    <a:gd name="T14" fmla="*/ 4 w 20"/>
                    <a:gd name="T15" fmla="*/ 20 h 21"/>
                    <a:gd name="T16" fmla="*/ 19 w 20"/>
                    <a:gd name="T17" fmla="*/ 4 h 21"/>
                    <a:gd name="T18" fmla="*/ 20 w 20"/>
                    <a:gd name="T19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1">
                      <a:moveTo>
                        <a:pt x="20" y="2"/>
                      </a:moveTo>
                      <a:cubicBezTo>
                        <a:pt x="20" y="1"/>
                        <a:pt x="18" y="0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0" y="4"/>
                        <a:pt x="4" y="10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1" y="21"/>
                      </a:cubicBezTo>
                      <a:cubicBezTo>
                        <a:pt x="2" y="21"/>
                        <a:pt x="4" y="21"/>
                        <a:pt x="4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7" y="12"/>
                        <a:pt x="12" y="7"/>
                        <a:pt x="19" y="4"/>
                      </a:cubicBezTo>
                      <a:cubicBezTo>
                        <a:pt x="20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9" name="Freeform 55"/>
                <p:cNvSpPr/>
                <p:nvPr/>
              </p:nvSpPr>
              <p:spPr bwMode="auto">
                <a:xfrm>
                  <a:off x="2082800" y="5033963"/>
                  <a:ext cx="109537" cy="112713"/>
                </a:xfrm>
                <a:custGeom>
                  <a:avLst/>
                  <a:gdLst>
                    <a:gd name="T0" fmla="*/ 29 w 29"/>
                    <a:gd name="T1" fmla="*/ 2 h 30"/>
                    <a:gd name="T2" fmla="*/ 26 w 29"/>
                    <a:gd name="T3" fmla="*/ 1 h 30"/>
                    <a:gd name="T4" fmla="*/ 26 w 29"/>
                    <a:gd name="T5" fmla="*/ 1 h 30"/>
                    <a:gd name="T6" fmla="*/ 0 w 29"/>
                    <a:gd name="T7" fmla="*/ 27 h 30"/>
                    <a:gd name="T8" fmla="*/ 2 w 29"/>
                    <a:gd name="T9" fmla="*/ 30 h 30"/>
                    <a:gd name="T10" fmla="*/ 4 w 29"/>
                    <a:gd name="T11" fmla="*/ 29 h 30"/>
                    <a:gd name="T12" fmla="*/ 28 w 29"/>
                    <a:gd name="T13" fmla="*/ 5 h 30"/>
                    <a:gd name="T14" fmla="*/ 29 w 29"/>
                    <a:gd name="T15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9" y="2"/>
                      </a:moveTo>
                      <a:cubicBezTo>
                        <a:pt x="28" y="1"/>
                        <a:pt x="27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15" y="6"/>
                        <a:pt x="5" y="15"/>
                        <a:pt x="0" y="27"/>
                      </a:cubicBezTo>
                      <a:cubicBezTo>
                        <a:pt x="0" y="28"/>
                        <a:pt x="1" y="29"/>
                        <a:pt x="2" y="30"/>
                      </a:cubicBezTo>
                      <a:cubicBezTo>
                        <a:pt x="3" y="30"/>
                        <a:pt x="4" y="30"/>
                        <a:pt x="4" y="29"/>
                      </a:cubicBezTo>
                      <a:cubicBezTo>
                        <a:pt x="9" y="17"/>
                        <a:pt x="17" y="9"/>
                        <a:pt x="28" y="5"/>
                      </a:cubicBezTo>
                      <a:cubicBezTo>
                        <a:pt x="29" y="4"/>
                        <a:pt x="29" y="3"/>
                        <a:pt x="2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0" name="Freeform 56"/>
                <p:cNvSpPr/>
                <p:nvPr/>
              </p:nvSpPr>
              <p:spPr bwMode="auto">
                <a:xfrm>
                  <a:off x="2109788" y="5064126"/>
                  <a:ext cx="93662" cy="93663"/>
                </a:xfrm>
                <a:custGeom>
                  <a:avLst/>
                  <a:gdLst>
                    <a:gd name="T0" fmla="*/ 24 w 25"/>
                    <a:gd name="T1" fmla="*/ 4 h 25"/>
                    <a:gd name="T2" fmla="*/ 25 w 25"/>
                    <a:gd name="T3" fmla="*/ 1 h 25"/>
                    <a:gd name="T4" fmla="*/ 22 w 25"/>
                    <a:gd name="T5" fmla="*/ 0 h 25"/>
                    <a:gd name="T6" fmla="*/ 22 w 25"/>
                    <a:gd name="T7" fmla="*/ 0 h 25"/>
                    <a:gd name="T8" fmla="*/ 1 w 25"/>
                    <a:gd name="T9" fmla="*/ 22 h 25"/>
                    <a:gd name="T10" fmla="*/ 2 w 25"/>
                    <a:gd name="T11" fmla="*/ 25 h 25"/>
                    <a:gd name="T12" fmla="*/ 5 w 25"/>
                    <a:gd name="T13" fmla="*/ 24 h 25"/>
                    <a:gd name="T14" fmla="*/ 24 w 25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25">
                      <a:moveTo>
                        <a:pt x="24" y="4"/>
                      </a:moveTo>
                      <a:cubicBezTo>
                        <a:pt x="25" y="3"/>
                        <a:pt x="25" y="2"/>
                        <a:pt x="25" y="1"/>
                      </a:cubicBezTo>
                      <a:cubicBezTo>
                        <a:pt x="24" y="0"/>
                        <a:pt x="23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3" y="4"/>
                        <a:pt x="5" y="12"/>
                        <a:pt x="1" y="22"/>
                      </a:cubicBezTo>
                      <a:cubicBezTo>
                        <a:pt x="0" y="23"/>
                        <a:pt x="1" y="24"/>
                        <a:pt x="2" y="25"/>
                      </a:cubicBezTo>
                      <a:cubicBezTo>
                        <a:pt x="3" y="25"/>
                        <a:pt x="4" y="25"/>
                        <a:pt x="5" y="24"/>
                      </a:cubicBezTo>
                      <a:cubicBezTo>
                        <a:pt x="8" y="14"/>
                        <a:pt x="15" y="8"/>
                        <a:pt x="2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0" name="Group 24"/>
              <p:cNvGrpSpPr/>
              <p:nvPr/>
            </p:nvGrpSpPr>
            <p:grpSpPr>
              <a:xfrm>
                <a:off x="8806221" y="3987764"/>
                <a:ext cx="495300" cy="466725"/>
                <a:chOff x="1049338" y="4976813"/>
                <a:chExt cx="495300" cy="466725"/>
              </a:xfrm>
              <a:solidFill>
                <a:schemeClr val="bg1"/>
              </a:solidFill>
            </p:grpSpPr>
            <p:sp>
              <p:nvSpPr>
                <p:cNvPr id="60" name="Oval 57"/>
                <p:cNvSpPr>
                  <a:spLocks noChangeArrowheads="1"/>
                </p:cNvSpPr>
                <p:nvPr/>
              </p:nvSpPr>
              <p:spPr bwMode="auto">
                <a:xfrm>
                  <a:off x="1289050" y="5232401"/>
                  <a:ext cx="60325" cy="60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1" name="Freeform 58"/>
                <p:cNvSpPr>
                  <a:spLocks noEditPoints="1"/>
                </p:cNvSpPr>
                <p:nvPr/>
              </p:nvSpPr>
              <p:spPr bwMode="auto">
                <a:xfrm>
                  <a:off x="1049338" y="4976813"/>
                  <a:ext cx="495300" cy="466725"/>
                </a:xfrm>
                <a:custGeom>
                  <a:avLst/>
                  <a:gdLst>
                    <a:gd name="T0" fmla="*/ 116 w 132"/>
                    <a:gd name="T1" fmla="*/ 48 h 124"/>
                    <a:gd name="T2" fmla="*/ 116 w 132"/>
                    <a:gd name="T3" fmla="*/ 22 h 124"/>
                    <a:gd name="T4" fmla="*/ 104 w 132"/>
                    <a:gd name="T5" fmla="*/ 0 h 124"/>
                    <a:gd name="T6" fmla="*/ 22 w 132"/>
                    <a:gd name="T7" fmla="*/ 0 h 124"/>
                    <a:gd name="T8" fmla="*/ 0 w 132"/>
                    <a:gd name="T9" fmla="*/ 102 h 124"/>
                    <a:gd name="T10" fmla="*/ 94 w 132"/>
                    <a:gd name="T11" fmla="*/ 124 h 124"/>
                    <a:gd name="T12" fmla="*/ 116 w 132"/>
                    <a:gd name="T13" fmla="*/ 96 h 124"/>
                    <a:gd name="T14" fmla="*/ 116 w 132"/>
                    <a:gd name="T15" fmla="*/ 48 h 124"/>
                    <a:gd name="T16" fmla="*/ 88 w 132"/>
                    <a:gd name="T17" fmla="*/ 8 h 124"/>
                    <a:gd name="T18" fmla="*/ 108 w 132"/>
                    <a:gd name="T19" fmla="*/ 12 h 124"/>
                    <a:gd name="T20" fmla="*/ 108 w 132"/>
                    <a:gd name="T21" fmla="*/ 24 h 124"/>
                    <a:gd name="T22" fmla="*/ 104 w 132"/>
                    <a:gd name="T23" fmla="*/ 36 h 124"/>
                    <a:gd name="T24" fmla="*/ 104 w 132"/>
                    <a:gd name="T25" fmla="*/ 32 h 124"/>
                    <a:gd name="T26" fmla="*/ 104 w 132"/>
                    <a:gd name="T27" fmla="*/ 16 h 124"/>
                    <a:gd name="T28" fmla="*/ 16 w 132"/>
                    <a:gd name="T29" fmla="*/ 12 h 124"/>
                    <a:gd name="T30" fmla="*/ 12 w 132"/>
                    <a:gd name="T31" fmla="*/ 24 h 124"/>
                    <a:gd name="T32" fmla="*/ 8 w 132"/>
                    <a:gd name="T33" fmla="*/ 22 h 124"/>
                    <a:gd name="T34" fmla="*/ 100 w 132"/>
                    <a:gd name="T35" fmla="*/ 20 h 124"/>
                    <a:gd name="T36" fmla="*/ 16 w 132"/>
                    <a:gd name="T37" fmla="*/ 16 h 124"/>
                    <a:gd name="T38" fmla="*/ 100 w 132"/>
                    <a:gd name="T39" fmla="*/ 20 h 124"/>
                    <a:gd name="T40" fmla="*/ 100 w 132"/>
                    <a:gd name="T41" fmla="*/ 28 h 124"/>
                    <a:gd name="T42" fmla="*/ 16 w 132"/>
                    <a:gd name="T43" fmla="*/ 24 h 124"/>
                    <a:gd name="T44" fmla="*/ 100 w 132"/>
                    <a:gd name="T45" fmla="*/ 32 h 124"/>
                    <a:gd name="T46" fmla="*/ 88 w 132"/>
                    <a:gd name="T47" fmla="*/ 36 h 124"/>
                    <a:gd name="T48" fmla="*/ 16 w 132"/>
                    <a:gd name="T49" fmla="*/ 35 h 124"/>
                    <a:gd name="T50" fmla="*/ 100 w 132"/>
                    <a:gd name="T51" fmla="*/ 32 h 124"/>
                    <a:gd name="T52" fmla="*/ 94 w 132"/>
                    <a:gd name="T53" fmla="*/ 116 h 124"/>
                    <a:gd name="T54" fmla="*/ 8 w 132"/>
                    <a:gd name="T55" fmla="*/ 102 h 124"/>
                    <a:gd name="T56" fmla="*/ 22 w 132"/>
                    <a:gd name="T57" fmla="*/ 44 h 124"/>
                    <a:gd name="T58" fmla="*/ 104 w 132"/>
                    <a:gd name="T59" fmla="*/ 44 h 124"/>
                    <a:gd name="T60" fmla="*/ 108 w 132"/>
                    <a:gd name="T61" fmla="*/ 56 h 124"/>
                    <a:gd name="T62" fmla="*/ 52 w 132"/>
                    <a:gd name="T63" fmla="*/ 76 h 124"/>
                    <a:gd name="T64" fmla="*/ 108 w 132"/>
                    <a:gd name="T65" fmla="*/ 96 h 124"/>
                    <a:gd name="T66" fmla="*/ 113 w 132"/>
                    <a:gd name="T67" fmla="*/ 88 h 124"/>
                    <a:gd name="T68" fmla="*/ 60 w 132"/>
                    <a:gd name="T69" fmla="*/ 76 h 124"/>
                    <a:gd name="T70" fmla="*/ 108 w 132"/>
                    <a:gd name="T71" fmla="*/ 64 h 124"/>
                    <a:gd name="T72" fmla="*/ 115 w 132"/>
                    <a:gd name="T73" fmla="*/ 59 h 124"/>
                    <a:gd name="T74" fmla="*/ 120 w 132"/>
                    <a:gd name="T75" fmla="*/ 7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2" h="124">
                      <a:moveTo>
                        <a:pt x="116" y="48"/>
                      </a:moveTo>
                      <a:cubicBezTo>
                        <a:pt x="116" y="48"/>
                        <a:pt x="116" y="48"/>
                        <a:pt x="116" y="48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5"/>
                        <a:pt x="111" y="0"/>
                        <a:pt x="10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4"/>
                        <a:pt x="10" y="124"/>
                        <a:pt x="22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106" y="124"/>
                        <a:pt x="116" y="114"/>
                        <a:pt x="116" y="102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32" y="84"/>
                        <a:pt x="132" y="60"/>
                        <a:pt x="116" y="48"/>
                      </a:cubicBezTo>
                      <a:close/>
                      <a:moveTo>
                        <a:pt x="22" y="8"/>
                      </a:moveTo>
                      <a:cubicBezTo>
                        <a:pt x="88" y="8"/>
                        <a:pt x="88" y="8"/>
                        <a:pt x="88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6" y="8"/>
                        <a:pt x="108" y="10"/>
                        <a:pt x="108" y="1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4"/>
                        <a:pt x="108" y="24"/>
                        <a:pt x="108" y="24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7" y="36"/>
                        <a:pt x="105" y="36"/>
                        <a:pt x="104" y="36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14"/>
                        <a:pt x="102" y="12"/>
                        <a:pt x="100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4" y="12"/>
                        <a:pt x="12" y="14"/>
                        <a:pt x="12" y="16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0" y="29"/>
                        <a:pt x="8" y="26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lose/>
                      <a:moveTo>
                        <a:pt x="100" y="20"/>
                      </a:move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lnTo>
                        <a:pt x="100" y="20"/>
                      </a:lnTo>
                      <a:close/>
                      <a:moveTo>
                        <a:pt x="100" y="24"/>
                      </a:move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00" y="24"/>
                      </a:lnTo>
                      <a:close/>
                      <a:moveTo>
                        <a:pt x="100" y="32"/>
                      </a:moveTo>
                      <a:cubicBezTo>
                        <a:pt x="100" y="36"/>
                        <a:pt x="100" y="36"/>
                        <a:pt x="100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0" y="36"/>
                        <a:pt x="18" y="35"/>
                        <a:pt x="16" y="35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lnTo>
                        <a:pt x="100" y="32"/>
                      </a:lnTo>
                      <a:close/>
                      <a:moveTo>
                        <a:pt x="108" y="102"/>
                      </a:moveTo>
                      <a:cubicBezTo>
                        <a:pt x="108" y="110"/>
                        <a:pt x="102" y="116"/>
                        <a:pt x="94" y="116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14" y="116"/>
                        <a:pt x="8" y="110"/>
                        <a:pt x="8" y="10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12" y="42"/>
                        <a:pt x="17" y="44"/>
                        <a:pt x="22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06" y="44"/>
                        <a:pt x="108" y="46"/>
                        <a:pt x="108" y="48"/>
                      </a:cubicBezTo>
                      <a:cubicBezTo>
                        <a:pt x="108" y="56"/>
                        <a:pt x="108" y="56"/>
                        <a:pt x="108" y="56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61" y="56"/>
                        <a:pt x="52" y="65"/>
                        <a:pt x="52" y="76"/>
                      </a:cubicBezTo>
                      <a:cubicBezTo>
                        <a:pt x="52" y="87"/>
                        <a:pt x="61" y="96"/>
                        <a:pt x="72" y="96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lnTo>
                        <a:pt x="108" y="102"/>
                      </a:lnTo>
                      <a:close/>
                      <a:moveTo>
                        <a:pt x="113" y="88"/>
                      </a:move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5" y="88"/>
                        <a:pt x="60" y="83"/>
                        <a:pt x="60" y="76"/>
                      </a:cubicBezTo>
                      <a:cubicBezTo>
                        <a:pt x="60" y="69"/>
                        <a:pt x="65" y="64"/>
                        <a:pt x="72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10" y="64"/>
                        <a:pt x="113" y="63"/>
                        <a:pt x="114" y="61"/>
                      </a:cubicBezTo>
                      <a:cubicBezTo>
                        <a:pt x="115" y="60"/>
                        <a:pt x="115" y="60"/>
                        <a:pt x="115" y="59"/>
                      </a:cubicBezTo>
                      <a:cubicBezTo>
                        <a:pt x="115" y="59"/>
                        <a:pt x="116" y="59"/>
                        <a:pt x="116" y="59"/>
                      </a:cubicBezTo>
                      <a:cubicBezTo>
                        <a:pt x="118" y="62"/>
                        <a:pt x="120" y="67"/>
                        <a:pt x="120" y="72"/>
                      </a:cubicBezTo>
                      <a:cubicBezTo>
                        <a:pt x="120" y="78"/>
                        <a:pt x="118" y="84"/>
                        <a:pt x="113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sp>
            <p:nvSpPr>
              <p:cNvPr id="21" name="Freeform 59"/>
              <p:cNvSpPr>
                <a:spLocks noEditPoints="1"/>
              </p:cNvSpPr>
              <p:nvPr/>
            </p:nvSpPr>
            <p:spPr bwMode="auto">
              <a:xfrm>
                <a:off x="10358746" y="1778001"/>
                <a:ext cx="481012" cy="482600"/>
              </a:xfrm>
              <a:custGeom>
                <a:avLst/>
                <a:gdLst>
                  <a:gd name="T0" fmla="*/ 81 w 128"/>
                  <a:gd name="T1" fmla="*/ 14 h 128"/>
                  <a:gd name="T2" fmla="*/ 53 w 128"/>
                  <a:gd name="T3" fmla="*/ 36 h 128"/>
                  <a:gd name="T4" fmla="*/ 33 w 128"/>
                  <a:gd name="T5" fmla="*/ 36 h 128"/>
                  <a:gd name="T6" fmla="*/ 0 w 128"/>
                  <a:gd name="T7" fmla="*/ 56 h 128"/>
                  <a:gd name="T8" fmla="*/ 24 w 128"/>
                  <a:gd name="T9" fmla="*/ 84 h 128"/>
                  <a:gd name="T10" fmla="*/ 32 w 128"/>
                  <a:gd name="T11" fmla="*/ 128 h 128"/>
                  <a:gd name="T12" fmla="*/ 56 w 128"/>
                  <a:gd name="T13" fmla="*/ 120 h 128"/>
                  <a:gd name="T14" fmla="*/ 52 w 128"/>
                  <a:gd name="T15" fmla="*/ 108 h 128"/>
                  <a:gd name="T16" fmla="*/ 52 w 128"/>
                  <a:gd name="T17" fmla="*/ 80 h 128"/>
                  <a:gd name="T18" fmla="*/ 53 w 128"/>
                  <a:gd name="T19" fmla="*/ 78 h 128"/>
                  <a:gd name="T20" fmla="*/ 54 w 128"/>
                  <a:gd name="T21" fmla="*/ 77 h 128"/>
                  <a:gd name="T22" fmla="*/ 55 w 128"/>
                  <a:gd name="T23" fmla="*/ 76 h 128"/>
                  <a:gd name="T24" fmla="*/ 81 w 128"/>
                  <a:gd name="T25" fmla="*/ 98 h 128"/>
                  <a:gd name="T26" fmla="*/ 128 w 128"/>
                  <a:gd name="T27" fmla="*/ 56 h 128"/>
                  <a:gd name="T28" fmla="*/ 80 w 128"/>
                  <a:gd name="T29" fmla="*/ 56 h 128"/>
                  <a:gd name="T30" fmla="*/ 92 w 128"/>
                  <a:gd name="T31" fmla="*/ 44 h 128"/>
                  <a:gd name="T32" fmla="*/ 92 w 128"/>
                  <a:gd name="T33" fmla="*/ 68 h 128"/>
                  <a:gd name="T34" fmla="*/ 80 w 128"/>
                  <a:gd name="T35" fmla="*/ 56 h 128"/>
                  <a:gd name="T36" fmla="*/ 16 w 128"/>
                  <a:gd name="T37" fmla="*/ 44 h 128"/>
                  <a:gd name="T38" fmla="*/ 40 w 128"/>
                  <a:gd name="T39" fmla="*/ 56 h 128"/>
                  <a:gd name="T40" fmla="*/ 16 w 128"/>
                  <a:gd name="T41" fmla="*/ 68 h 128"/>
                  <a:gd name="T42" fmla="*/ 48 w 128"/>
                  <a:gd name="T43" fmla="*/ 120 h 128"/>
                  <a:gd name="T44" fmla="*/ 32 w 128"/>
                  <a:gd name="T45" fmla="*/ 84 h 128"/>
                  <a:gd name="T46" fmla="*/ 33 w 128"/>
                  <a:gd name="T47" fmla="*/ 76 h 128"/>
                  <a:gd name="T48" fmla="*/ 45 w 128"/>
                  <a:gd name="T49" fmla="*/ 76 h 128"/>
                  <a:gd name="T50" fmla="*/ 44 w 128"/>
                  <a:gd name="T51" fmla="*/ 108 h 128"/>
                  <a:gd name="T52" fmla="*/ 48 w 128"/>
                  <a:gd name="T53" fmla="*/ 117 h 128"/>
                  <a:gd name="T54" fmla="*/ 53 w 128"/>
                  <a:gd name="T55" fmla="*/ 68 h 128"/>
                  <a:gd name="T56" fmla="*/ 52 w 128"/>
                  <a:gd name="T57" fmla="*/ 68 h 128"/>
                  <a:gd name="T58" fmla="*/ 52 w 128"/>
                  <a:gd name="T59" fmla="*/ 44 h 128"/>
                  <a:gd name="T60" fmla="*/ 74 w 128"/>
                  <a:gd name="T61" fmla="*/ 36 h 128"/>
                  <a:gd name="T62" fmla="*/ 74 w 128"/>
                  <a:gd name="T63" fmla="*/ 76 h 128"/>
                  <a:gd name="T64" fmla="*/ 100 w 128"/>
                  <a:gd name="T65" fmla="*/ 104 h 128"/>
                  <a:gd name="T66" fmla="*/ 92 w 128"/>
                  <a:gd name="T67" fmla="*/ 76 h 128"/>
                  <a:gd name="T68" fmla="*/ 92 w 128"/>
                  <a:gd name="T69" fmla="*/ 36 h 128"/>
                  <a:gd name="T70" fmla="*/ 100 w 128"/>
                  <a:gd name="T71" fmla="*/ 8 h 128"/>
                  <a:gd name="T72" fmla="*/ 100 w 128"/>
                  <a:gd name="T7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8">
                    <a:moveTo>
                      <a:pt x="100" y="0"/>
                    </a:moveTo>
                    <a:cubicBezTo>
                      <a:pt x="92" y="0"/>
                      <a:pt x="85" y="6"/>
                      <a:pt x="81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74" y="27"/>
                      <a:pt x="64" y="36"/>
                      <a:pt x="53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7" y="36"/>
                      <a:pt x="0" y="45"/>
                      <a:pt x="0" y="56"/>
                    </a:cubicBezTo>
                    <a:cubicBezTo>
                      <a:pt x="0" y="67"/>
                      <a:pt x="7" y="76"/>
                      <a:pt x="16" y="76"/>
                    </a:cubicBezTo>
                    <a:cubicBezTo>
                      <a:pt x="20" y="76"/>
                      <a:pt x="24" y="80"/>
                      <a:pt x="24" y="84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4"/>
                      <a:pt x="28" y="128"/>
                      <a:pt x="32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6" y="124"/>
                      <a:pt x="56" y="120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2"/>
                      <a:pt x="52" y="110"/>
                      <a:pt x="52" y="108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79"/>
                      <a:pt x="52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7"/>
                      <a:pt x="53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6"/>
                      <a:pt x="55" y="76"/>
                      <a:pt x="55" y="76"/>
                    </a:cubicBezTo>
                    <a:cubicBezTo>
                      <a:pt x="65" y="77"/>
                      <a:pt x="74" y="85"/>
                      <a:pt x="81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5" y="106"/>
                      <a:pt x="92" y="112"/>
                      <a:pt x="100" y="112"/>
                    </a:cubicBezTo>
                    <a:cubicBezTo>
                      <a:pt x="118" y="112"/>
                      <a:pt x="128" y="84"/>
                      <a:pt x="128" y="56"/>
                    </a:cubicBezTo>
                    <a:cubicBezTo>
                      <a:pt x="128" y="28"/>
                      <a:pt x="118" y="0"/>
                      <a:pt x="100" y="0"/>
                    </a:cubicBezTo>
                    <a:close/>
                    <a:moveTo>
                      <a:pt x="80" y="56"/>
                    </a:moveTo>
                    <a:cubicBezTo>
                      <a:pt x="80" y="52"/>
                      <a:pt x="80" y="48"/>
                      <a:pt x="81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100" y="49"/>
                      <a:pt x="100" y="56"/>
                    </a:cubicBezTo>
                    <a:cubicBezTo>
                      <a:pt x="100" y="63"/>
                      <a:pt x="96" y="68"/>
                      <a:pt x="92" y="68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0" y="64"/>
                      <a:pt x="80" y="60"/>
                      <a:pt x="80" y="56"/>
                    </a:cubicBezTo>
                    <a:close/>
                    <a:moveTo>
                      <a:pt x="8" y="56"/>
                    </a:moveTo>
                    <a:cubicBezTo>
                      <a:pt x="8" y="49"/>
                      <a:pt x="12" y="44"/>
                      <a:pt x="16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2" y="47"/>
                      <a:pt x="40" y="51"/>
                      <a:pt x="40" y="56"/>
                    </a:cubicBezTo>
                    <a:cubicBezTo>
                      <a:pt x="40" y="61"/>
                      <a:pt x="42" y="65"/>
                      <a:pt x="44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2" y="68"/>
                      <a:pt x="8" y="63"/>
                      <a:pt x="8" y="56"/>
                    </a:cubicBezTo>
                    <a:close/>
                    <a:moveTo>
                      <a:pt x="48" y="120"/>
                    </a:move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1"/>
                      <a:pt x="31" y="78"/>
                      <a:pt x="30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4" y="77"/>
                      <a:pt x="44" y="79"/>
                      <a:pt x="44" y="80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12"/>
                      <a:pt x="46" y="114"/>
                      <a:pt x="47" y="116"/>
                    </a:cubicBezTo>
                    <a:cubicBezTo>
                      <a:pt x="48" y="116"/>
                      <a:pt x="48" y="116"/>
                      <a:pt x="48" y="117"/>
                    </a:cubicBezTo>
                    <a:lnTo>
                      <a:pt x="48" y="120"/>
                    </a:lnTo>
                    <a:close/>
                    <a:moveTo>
                      <a:pt x="53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48" y="68"/>
                      <a:pt x="44" y="63"/>
                      <a:pt x="44" y="56"/>
                    </a:cubicBezTo>
                    <a:cubicBezTo>
                      <a:pt x="44" y="49"/>
                      <a:pt x="48" y="44"/>
                      <a:pt x="52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60" y="44"/>
                      <a:pt x="68" y="41"/>
                      <a:pt x="74" y="36"/>
                    </a:cubicBezTo>
                    <a:cubicBezTo>
                      <a:pt x="73" y="42"/>
                      <a:pt x="72" y="49"/>
                      <a:pt x="72" y="56"/>
                    </a:cubicBezTo>
                    <a:cubicBezTo>
                      <a:pt x="72" y="63"/>
                      <a:pt x="73" y="70"/>
                      <a:pt x="74" y="76"/>
                    </a:cubicBezTo>
                    <a:cubicBezTo>
                      <a:pt x="68" y="71"/>
                      <a:pt x="60" y="68"/>
                      <a:pt x="53" y="68"/>
                    </a:cubicBezTo>
                    <a:close/>
                    <a:moveTo>
                      <a:pt x="100" y="104"/>
                    </a:moveTo>
                    <a:cubicBezTo>
                      <a:pt x="92" y="104"/>
                      <a:pt x="85" y="93"/>
                      <a:pt x="82" y="76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101" y="76"/>
                      <a:pt x="108" y="67"/>
                      <a:pt x="108" y="56"/>
                    </a:cubicBezTo>
                    <a:cubicBezTo>
                      <a:pt x="108" y="45"/>
                      <a:pt x="101" y="36"/>
                      <a:pt x="9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5" y="19"/>
                      <a:pt x="92" y="8"/>
                      <a:pt x="100" y="8"/>
                    </a:cubicBezTo>
                    <a:cubicBezTo>
                      <a:pt x="111" y="8"/>
                      <a:pt x="120" y="29"/>
                      <a:pt x="120" y="56"/>
                    </a:cubicBezTo>
                    <a:cubicBezTo>
                      <a:pt x="120" y="83"/>
                      <a:pt x="111" y="104"/>
                      <a:pt x="100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22" name="Freeform 60"/>
              <p:cNvSpPr>
                <a:spLocks noEditPoints="1"/>
              </p:cNvSpPr>
              <p:nvPr/>
            </p:nvSpPr>
            <p:spPr bwMode="auto">
              <a:xfrm>
                <a:off x="5920091" y="2565323"/>
                <a:ext cx="485775" cy="482600"/>
              </a:xfrm>
              <a:custGeom>
                <a:avLst/>
                <a:gdLst>
                  <a:gd name="T0" fmla="*/ 126 w 129"/>
                  <a:gd name="T1" fmla="*/ 2 h 128"/>
                  <a:gd name="T2" fmla="*/ 121 w 129"/>
                  <a:gd name="T3" fmla="*/ 0 h 128"/>
                  <a:gd name="T4" fmla="*/ 120 w 129"/>
                  <a:gd name="T5" fmla="*/ 0 h 128"/>
                  <a:gd name="T6" fmla="*/ 52 w 129"/>
                  <a:gd name="T7" fmla="*/ 12 h 128"/>
                  <a:gd name="T8" fmla="*/ 45 w 129"/>
                  <a:gd name="T9" fmla="*/ 20 h 128"/>
                  <a:gd name="T10" fmla="*/ 45 w 129"/>
                  <a:gd name="T11" fmla="*/ 28 h 128"/>
                  <a:gd name="T12" fmla="*/ 45 w 129"/>
                  <a:gd name="T13" fmla="*/ 32 h 128"/>
                  <a:gd name="T14" fmla="*/ 45 w 129"/>
                  <a:gd name="T15" fmla="*/ 89 h 128"/>
                  <a:gd name="T16" fmla="*/ 30 w 129"/>
                  <a:gd name="T17" fmla="*/ 84 h 128"/>
                  <a:gd name="T18" fmla="*/ 20 w 129"/>
                  <a:gd name="T19" fmla="*/ 86 h 128"/>
                  <a:gd name="T20" fmla="*/ 3 w 129"/>
                  <a:gd name="T21" fmla="*/ 100 h 128"/>
                  <a:gd name="T22" fmla="*/ 2 w 129"/>
                  <a:gd name="T23" fmla="*/ 115 h 128"/>
                  <a:gd name="T24" fmla="*/ 24 w 129"/>
                  <a:gd name="T25" fmla="*/ 128 h 128"/>
                  <a:gd name="T26" fmla="*/ 34 w 129"/>
                  <a:gd name="T27" fmla="*/ 126 h 128"/>
                  <a:gd name="T28" fmla="*/ 51 w 129"/>
                  <a:gd name="T29" fmla="*/ 112 h 128"/>
                  <a:gd name="T30" fmla="*/ 53 w 129"/>
                  <a:gd name="T31" fmla="*/ 104 h 128"/>
                  <a:gd name="T32" fmla="*/ 53 w 129"/>
                  <a:gd name="T33" fmla="*/ 104 h 128"/>
                  <a:gd name="T34" fmla="*/ 53 w 129"/>
                  <a:gd name="T35" fmla="*/ 40 h 128"/>
                  <a:gd name="T36" fmla="*/ 54 w 129"/>
                  <a:gd name="T37" fmla="*/ 40 h 128"/>
                  <a:gd name="T38" fmla="*/ 121 w 129"/>
                  <a:gd name="T39" fmla="*/ 28 h 128"/>
                  <a:gd name="T40" fmla="*/ 121 w 129"/>
                  <a:gd name="T41" fmla="*/ 77 h 128"/>
                  <a:gd name="T42" fmla="*/ 106 w 129"/>
                  <a:gd name="T43" fmla="*/ 72 h 128"/>
                  <a:gd name="T44" fmla="*/ 96 w 129"/>
                  <a:gd name="T45" fmla="*/ 74 h 128"/>
                  <a:gd name="T46" fmla="*/ 79 w 129"/>
                  <a:gd name="T47" fmla="*/ 88 h 128"/>
                  <a:gd name="T48" fmla="*/ 78 w 129"/>
                  <a:gd name="T49" fmla="*/ 103 h 128"/>
                  <a:gd name="T50" fmla="*/ 100 w 129"/>
                  <a:gd name="T51" fmla="*/ 116 h 128"/>
                  <a:gd name="T52" fmla="*/ 110 w 129"/>
                  <a:gd name="T53" fmla="*/ 114 h 128"/>
                  <a:gd name="T54" fmla="*/ 127 w 129"/>
                  <a:gd name="T55" fmla="*/ 100 h 128"/>
                  <a:gd name="T56" fmla="*/ 129 w 129"/>
                  <a:gd name="T57" fmla="*/ 92 h 128"/>
                  <a:gd name="T58" fmla="*/ 129 w 129"/>
                  <a:gd name="T59" fmla="*/ 92 h 128"/>
                  <a:gd name="T60" fmla="*/ 129 w 129"/>
                  <a:gd name="T61" fmla="*/ 20 h 128"/>
                  <a:gd name="T62" fmla="*/ 129 w 129"/>
                  <a:gd name="T63" fmla="*/ 16 h 128"/>
                  <a:gd name="T64" fmla="*/ 129 w 129"/>
                  <a:gd name="T65" fmla="*/ 8 h 128"/>
                  <a:gd name="T66" fmla="*/ 126 w 129"/>
                  <a:gd name="T67" fmla="*/ 2 h 128"/>
                  <a:gd name="T68" fmla="*/ 32 w 129"/>
                  <a:gd name="T69" fmla="*/ 119 h 128"/>
                  <a:gd name="T70" fmla="*/ 10 w 129"/>
                  <a:gd name="T71" fmla="*/ 112 h 128"/>
                  <a:gd name="T72" fmla="*/ 22 w 129"/>
                  <a:gd name="T73" fmla="*/ 93 h 128"/>
                  <a:gd name="T74" fmla="*/ 44 w 129"/>
                  <a:gd name="T75" fmla="*/ 100 h 128"/>
                  <a:gd name="T76" fmla="*/ 32 w 129"/>
                  <a:gd name="T77" fmla="*/ 119 h 128"/>
                  <a:gd name="T78" fmla="*/ 108 w 129"/>
                  <a:gd name="T79" fmla="*/ 107 h 128"/>
                  <a:gd name="T80" fmla="*/ 85 w 129"/>
                  <a:gd name="T81" fmla="*/ 100 h 128"/>
                  <a:gd name="T82" fmla="*/ 98 w 129"/>
                  <a:gd name="T83" fmla="*/ 81 h 128"/>
                  <a:gd name="T84" fmla="*/ 120 w 129"/>
                  <a:gd name="T85" fmla="*/ 88 h 128"/>
                  <a:gd name="T86" fmla="*/ 108 w 129"/>
                  <a:gd name="T87" fmla="*/ 107 h 128"/>
                  <a:gd name="T88" fmla="*/ 121 w 129"/>
                  <a:gd name="T89" fmla="*/ 20 h 128"/>
                  <a:gd name="T90" fmla="*/ 53 w 129"/>
                  <a:gd name="T91" fmla="*/ 32 h 128"/>
                  <a:gd name="T92" fmla="*/ 53 w 129"/>
                  <a:gd name="T93" fmla="*/ 28 h 128"/>
                  <a:gd name="T94" fmla="*/ 53 w 129"/>
                  <a:gd name="T95" fmla="*/ 20 h 128"/>
                  <a:gd name="T96" fmla="*/ 121 w 129"/>
                  <a:gd name="T97" fmla="*/ 8 h 128"/>
                  <a:gd name="T98" fmla="*/ 121 w 129"/>
                  <a:gd name="T99" fmla="*/ 16 h 128"/>
                  <a:gd name="T100" fmla="*/ 121 w 129"/>
                  <a:gd name="T101" fmla="*/ 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" h="128">
                    <a:moveTo>
                      <a:pt x="126" y="2"/>
                    </a:moveTo>
                    <a:cubicBezTo>
                      <a:pt x="125" y="1"/>
                      <a:pt x="123" y="0"/>
                      <a:pt x="121" y="0"/>
                    </a:cubicBezTo>
                    <a:cubicBezTo>
                      <a:pt x="121" y="0"/>
                      <a:pt x="120" y="0"/>
                      <a:pt x="120" y="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8" y="13"/>
                      <a:pt x="45" y="16"/>
                      <a:pt x="45" y="2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1" y="86"/>
                      <a:pt x="36" y="84"/>
                      <a:pt x="30" y="84"/>
                    </a:cubicBezTo>
                    <a:cubicBezTo>
                      <a:pt x="26" y="84"/>
                      <a:pt x="23" y="85"/>
                      <a:pt x="20" y="86"/>
                    </a:cubicBezTo>
                    <a:cubicBezTo>
                      <a:pt x="12" y="88"/>
                      <a:pt x="6" y="93"/>
                      <a:pt x="3" y="100"/>
                    </a:cubicBezTo>
                    <a:cubicBezTo>
                      <a:pt x="1" y="104"/>
                      <a:pt x="0" y="110"/>
                      <a:pt x="2" y="115"/>
                    </a:cubicBezTo>
                    <a:cubicBezTo>
                      <a:pt x="5" y="123"/>
                      <a:pt x="14" y="128"/>
                      <a:pt x="24" y="128"/>
                    </a:cubicBezTo>
                    <a:cubicBezTo>
                      <a:pt x="28" y="128"/>
                      <a:pt x="31" y="127"/>
                      <a:pt x="34" y="126"/>
                    </a:cubicBezTo>
                    <a:cubicBezTo>
                      <a:pt x="42" y="124"/>
                      <a:pt x="48" y="119"/>
                      <a:pt x="51" y="112"/>
                    </a:cubicBezTo>
                    <a:cubicBezTo>
                      <a:pt x="52" y="110"/>
                      <a:pt x="53" y="107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4" y="40"/>
                      <a:pt x="54" y="40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17" y="74"/>
                      <a:pt x="112" y="72"/>
                      <a:pt x="106" y="72"/>
                    </a:cubicBezTo>
                    <a:cubicBezTo>
                      <a:pt x="102" y="72"/>
                      <a:pt x="99" y="73"/>
                      <a:pt x="96" y="74"/>
                    </a:cubicBezTo>
                    <a:cubicBezTo>
                      <a:pt x="88" y="76"/>
                      <a:pt x="82" y="81"/>
                      <a:pt x="79" y="88"/>
                    </a:cubicBezTo>
                    <a:cubicBezTo>
                      <a:pt x="77" y="92"/>
                      <a:pt x="76" y="98"/>
                      <a:pt x="78" y="103"/>
                    </a:cubicBezTo>
                    <a:cubicBezTo>
                      <a:pt x="81" y="111"/>
                      <a:pt x="90" y="116"/>
                      <a:pt x="100" y="116"/>
                    </a:cubicBezTo>
                    <a:cubicBezTo>
                      <a:pt x="104" y="116"/>
                      <a:pt x="107" y="115"/>
                      <a:pt x="110" y="114"/>
                    </a:cubicBezTo>
                    <a:cubicBezTo>
                      <a:pt x="118" y="112"/>
                      <a:pt x="124" y="107"/>
                      <a:pt x="127" y="100"/>
                    </a:cubicBezTo>
                    <a:cubicBezTo>
                      <a:pt x="128" y="98"/>
                      <a:pt x="129" y="95"/>
                      <a:pt x="129" y="92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129" y="6"/>
                      <a:pt x="128" y="3"/>
                      <a:pt x="126" y="2"/>
                    </a:cubicBezTo>
                    <a:close/>
                    <a:moveTo>
                      <a:pt x="32" y="119"/>
                    </a:moveTo>
                    <a:cubicBezTo>
                      <a:pt x="22" y="122"/>
                      <a:pt x="12" y="119"/>
                      <a:pt x="10" y="112"/>
                    </a:cubicBezTo>
                    <a:cubicBezTo>
                      <a:pt x="7" y="105"/>
                      <a:pt x="13" y="96"/>
                      <a:pt x="22" y="93"/>
                    </a:cubicBezTo>
                    <a:cubicBezTo>
                      <a:pt x="32" y="90"/>
                      <a:pt x="42" y="93"/>
                      <a:pt x="44" y="100"/>
                    </a:cubicBezTo>
                    <a:cubicBezTo>
                      <a:pt x="47" y="107"/>
                      <a:pt x="41" y="116"/>
                      <a:pt x="32" y="119"/>
                    </a:cubicBezTo>
                    <a:close/>
                    <a:moveTo>
                      <a:pt x="108" y="107"/>
                    </a:moveTo>
                    <a:cubicBezTo>
                      <a:pt x="98" y="110"/>
                      <a:pt x="88" y="107"/>
                      <a:pt x="85" y="100"/>
                    </a:cubicBezTo>
                    <a:cubicBezTo>
                      <a:pt x="83" y="93"/>
                      <a:pt x="88" y="84"/>
                      <a:pt x="98" y="81"/>
                    </a:cubicBezTo>
                    <a:cubicBezTo>
                      <a:pt x="108" y="78"/>
                      <a:pt x="118" y="81"/>
                      <a:pt x="120" y="88"/>
                    </a:cubicBezTo>
                    <a:cubicBezTo>
                      <a:pt x="123" y="95"/>
                      <a:pt x="117" y="104"/>
                      <a:pt x="108" y="107"/>
                    </a:cubicBezTo>
                    <a:close/>
                    <a:moveTo>
                      <a:pt x="121" y="20"/>
                    </a:move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16"/>
                      <a:pt x="121" y="16"/>
                      <a:pt x="121" y="16"/>
                    </a:cubicBezTo>
                    <a:lnTo>
                      <a:pt x="121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23" name="Group 27"/>
              <p:cNvGrpSpPr/>
              <p:nvPr/>
            </p:nvGrpSpPr>
            <p:grpSpPr>
              <a:xfrm>
                <a:off x="8355201" y="767514"/>
                <a:ext cx="422275" cy="482600"/>
                <a:chOff x="2041525" y="3035301"/>
                <a:chExt cx="422275" cy="482600"/>
              </a:xfrm>
              <a:solidFill>
                <a:schemeClr val="bg1"/>
              </a:solidFill>
            </p:grpSpPr>
            <p:sp>
              <p:nvSpPr>
                <p:cNvPr id="56" name="Freeform 61"/>
                <p:cNvSpPr>
                  <a:spLocks noEditPoints="1"/>
                </p:cNvSpPr>
                <p:nvPr/>
              </p:nvSpPr>
              <p:spPr bwMode="auto">
                <a:xfrm>
                  <a:off x="2041525" y="3035301"/>
                  <a:ext cx="422275" cy="482600"/>
                </a:xfrm>
                <a:custGeom>
                  <a:avLst/>
                  <a:gdLst>
                    <a:gd name="T0" fmla="*/ 56 w 112"/>
                    <a:gd name="T1" fmla="*/ 0 h 128"/>
                    <a:gd name="T2" fmla="*/ 0 w 112"/>
                    <a:gd name="T3" fmla="*/ 26 h 128"/>
                    <a:gd name="T4" fmla="*/ 0 w 112"/>
                    <a:gd name="T5" fmla="*/ 102 h 128"/>
                    <a:gd name="T6" fmla="*/ 56 w 112"/>
                    <a:gd name="T7" fmla="*/ 128 h 128"/>
                    <a:gd name="T8" fmla="*/ 112 w 112"/>
                    <a:gd name="T9" fmla="*/ 102 h 128"/>
                    <a:gd name="T10" fmla="*/ 112 w 112"/>
                    <a:gd name="T11" fmla="*/ 26 h 128"/>
                    <a:gd name="T12" fmla="*/ 56 w 112"/>
                    <a:gd name="T13" fmla="*/ 0 h 128"/>
                    <a:gd name="T14" fmla="*/ 104 w 112"/>
                    <a:gd name="T15" fmla="*/ 102 h 128"/>
                    <a:gd name="T16" fmla="*/ 56 w 112"/>
                    <a:gd name="T17" fmla="*/ 120 h 128"/>
                    <a:gd name="T18" fmla="*/ 8 w 112"/>
                    <a:gd name="T19" fmla="*/ 102 h 128"/>
                    <a:gd name="T20" fmla="*/ 8 w 112"/>
                    <a:gd name="T21" fmla="*/ 87 h 128"/>
                    <a:gd name="T22" fmla="*/ 56 w 112"/>
                    <a:gd name="T23" fmla="*/ 100 h 128"/>
                    <a:gd name="T24" fmla="*/ 104 w 112"/>
                    <a:gd name="T25" fmla="*/ 87 h 128"/>
                    <a:gd name="T26" fmla="*/ 104 w 112"/>
                    <a:gd name="T27" fmla="*/ 102 h 128"/>
                    <a:gd name="T28" fmla="*/ 104 w 112"/>
                    <a:gd name="T29" fmla="*/ 78 h 128"/>
                    <a:gd name="T30" fmla="*/ 104 w 112"/>
                    <a:gd name="T31" fmla="*/ 78 h 128"/>
                    <a:gd name="T32" fmla="*/ 104 w 112"/>
                    <a:gd name="T33" fmla="*/ 78 h 128"/>
                    <a:gd name="T34" fmla="*/ 56 w 112"/>
                    <a:gd name="T35" fmla="*/ 96 h 128"/>
                    <a:gd name="T36" fmla="*/ 8 w 112"/>
                    <a:gd name="T37" fmla="*/ 78 h 128"/>
                    <a:gd name="T38" fmla="*/ 8 w 112"/>
                    <a:gd name="T39" fmla="*/ 78 h 128"/>
                    <a:gd name="T40" fmla="*/ 8 w 112"/>
                    <a:gd name="T41" fmla="*/ 78 h 128"/>
                    <a:gd name="T42" fmla="*/ 8 w 112"/>
                    <a:gd name="T43" fmla="*/ 63 h 128"/>
                    <a:gd name="T44" fmla="*/ 56 w 112"/>
                    <a:gd name="T45" fmla="*/ 76 h 128"/>
                    <a:gd name="T46" fmla="*/ 104 w 112"/>
                    <a:gd name="T47" fmla="*/ 63 h 128"/>
                    <a:gd name="T48" fmla="*/ 104 w 112"/>
                    <a:gd name="T49" fmla="*/ 78 h 128"/>
                    <a:gd name="T50" fmla="*/ 104 w 112"/>
                    <a:gd name="T51" fmla="*/ 54 h 128"/>
                    <a:gd name="T52" fmla="*/ 104 w 112"/>
                    <a:gd name="T53" fmla="*/ 54 h 128"/>
                    <a:gd name="T54" fmla="*/ 104 w 112"/>
                    <a:gd name="T55" fmla="*/ 54 h 128"/>
                    <a:gd name="T56" fmla="*/ 56 w 112"/>
                    <a:gd name="T57" fmla="*/ 72 h 128"/>
                    <a:gd name="T58" fmla="*/ 8 w 112"/>
                    <a:gd name="T59" fmla="*/ 54 h 128"/>
                    <a:gd name="T60" fmla="*/ 8 w 112"/>
                    <a:gd name="T61" fmla="*/ 54 h 128"/>
                    <a:gd name="T62" fmla="*/ 8 w 112"/>
                    <a:gd name="T63" fmla="*/ 54 h 128"/>
                    <a:gd name="T64" fmla="*/ 8 w 112"/>
                    <a:gd name="T65" fmla="*/ 40 h 128"/>
                    <a:gd name="T66" fmla="*/ 56 w 112"/>
                    <a:gd name="T67" fmla="*/ 52 h 128"/>
                    <a:gd name="T68" fmla="*/ 104 w 112"/>
                    <a:gd name="T69" fmla="*/ 40 h 128"/>
                    <a:gd name="T70" fmla="*/ 104 w 112"/>
                    <a:gd name="T71" fmla="*/ 54 h 128"/>
                    <a:gd name="T72" fmla="*/ 56 w 112"/>
                    <a:gd name="T73" fmla="*/ 44 h 128"/>
                    <a:gd name="T74" fmla="*/ 8 w 112"/>
                    <a:gd name="T75" fmla="*/ 26 h 128"/>
                    <a:gd name="T76" fmla="*/ 56 w 112"/>
                    <a:gd name="T77" fmla="*/ 8 h 128"/>
                    <a:gd name="T78" fmla="*/ 104 w 112"/>
                    <a:gd name="T79" fmla="*/ 26 h 128"/>
                    <a:gd name="T80" fmla="*/ 56 w 112"/>
                    <a:gd name="T81" fmla="*/ 4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12" h="128">
                      <a:moveTo>
                        <a:pt x="56" y="0"/>
                      </a:moveTo>
                      <a:cubicBezTo>
                        <a:pt x="29" y="0"/>
                        <a:pt x="0" y="8"/>
                        <a:pt x="0" y="26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20"/>
                        <a:pt x="29" y="128"/>
                        <a:pt x="56" y="128"/>
                      </a:cubicBezTo>
                      <a:cubicBezTo>
                        <a:pt x="83" y="128"/>
                        <a:pt x="112" y="120"/>
                        <a:pt x="112" y="102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2" y="8"/>
                        <a:pt x="83" y="0"/>
                        <a:pt x="56" y="0"/>
                      </a:cubicBezTo>
                      <a:close/>
                      <a:moveTo>
                        <a:pt x="104" y="102"/>
                      </a:moveTo>
                      <a:cubicBezTo>
                        <a:pt x="104" y="112"/>
                        <a:pt x="83" y="120"/>
                        <a:pt x="56" y="120"/>
                      </a:cubicBezTo>
                      <a:cubicBezTo>
                        <a:pt x="29" y="120"/>
                        <a:pt x="8" y="112"/>
                        <a:pt x="8" y="102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16" y="96"/>
                        <a:pt x="36" y="100"/>
                        <a:pt x="56" y="100"/>
                      </a:cubicBezTo>
                      <a:cubicBezTo>
                        <a:pt x="76" y="100"/>
                        <a:pt x="96" y="96"/>
                        <a:pt x="104" y="87"/>
                      </a:cubicBezTo>
                      <a:lnTo>
                        <a:pt x="104" y="102"/>
                      </a:lnTo>
                      <a:close/>
                      <a:moveTo>
                        <a:pt x="104" y="78"/>
                      </a:move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88"/>
                        <a:pt x="83" y="96"/>
                        <a:pt x="56" y="96"/>
                      </a:cubicBezTo>
                      <a:cubicBezTo>
                        <a:pt x="29" y="96"/>
                        <a:pt x="8" y="8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6" y="72"/>
                        <a:pt x="36" y="76"/>
                        <a:pt x="56" y="76"/>
                      </a:cubicBezTo>
                      <a:cubicBezTo>
                        <a:pt x="76" y="76"/>
                        <a:pt x="96" y="72"/>
                        <a:pt x="104" y="63"/>
                      </a:cubicBezTo>
                      <a:lnTo>
                        <a:pt x="104" y="78"/>
                      </a:lnTo>
                      <a:close/>
                      <a:moveTo>
                        <a:pt x="104" y="54"/>
                      </a:move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64"/>
                        <a:pt x="83" y="72"/>
                        <a:pt x="56" y="72"/>
                      </a:cubicBezTo>
                      <a:cubicBezTo>
                        <a:pt x="29" y="72"/>
                        <a:pt x="8" y="6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8" y="48"/>
                        <a:pt x="38" y="52"/>
                        <a:pt x="56" y="52"/>
                      </a:cubicBezTo>
                      <a:cubicBezTo>
                        <a:pt x="74" y="52"/>
                        <a:pt x="94" y="48"/>
                        <a:pt x="104" y="40"/>
                      </a:cubicBezTo>
                      <a:lnTo>
                        <a:pt x="104" y="54"/>
                      </a:lnTo>
                      <a:close/>
                      <a:moveTo>
                        <a:pt x="56" y="44"/>
                      </a:moveTo>
                      <a:cubicBezTo>
                        <a:pt x="29" y="44"/>
                        <a:pt x="8" y="36"/>
                        <a:pt x="8" y="26"/>
                      </a:cubicBezTo>
                      <a:cubicBezTo>
                        <a:pt x="8" y="16"/>
                        <a:pt x="29" y="8"/>
                        <a:pt x="56" y="8"/>
                      </a:cubicBezTo>
                      <a:cubicBezTo>
                        <a:pt x="83" y="8"/>
                        <a:pt x="104" y="16"/>
                        <a:pt x="104" y="26"/>
                      </a:cubicBezTo>
                      <a:cubicBezTo>
                        <a:pt x="104" y="36"/>
                        <a:pt x="83" y="44"/>
                        <a:pt x="5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7" name="Oval 62"/>
                <p:cNvSpPr>
                  <a:spLocks noChangeArrowheads="1"/>
                </p:cNvSpPr>
                <p:nvPr/>
              </p:nvSpPr>
              <p:spPr bwMode="auto">
                <a:xfrm>
                  <a:off x="2373313" y="3411538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8" name="Oval 63"/>
                <p:cNvSpPr>
                  <a:spLocks noChangeArrowheads="1"/>
                </p:cNvSpPr>
                <p:nvPr/>
              </p:nvSpPr>
              <p:spPr bwMode="auto">
                <a:xfrm>
                  <a:off x="2373313" y="332105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9" name="Oval 64"/>
                <p:cNvSpPr>
                  <a:spLocks noChangeArrowheads="1"/>
                </p:cNvSpPr>
                <p:nvPr/>
              </p:nvSpPr>
              <p:spPr bwMode="auto">
                <a:xfrm>
                  <a:off x="2373313" y="323056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4" name="Group 28"/>
              <p:cNvGrpSpPr/>
              <p:nvPr/>
            </p:nvGrpSpPr>
            <p:grpSpPr>
              <a:xfrm>
                <a:off x="10224381" y="3967559"/>
                <a:ext cx="488950" cy="482600"/>
                <a:chOff x="1044576" y="3035301"/>
                <a:chExt cx="488950" cy="482600"/>
              </a:xfrm>
              <a:solidFill>
                <a:schemeClr val="bg1"/>
              </a:solidFill>
            </p:grpSpPr>
            <p:sp>
              <p:nvSpPr>
                <p:cNvPr id="52" name="Freeform 65"/>
                <p:cNvSpPr>
                  <a:spLocks noEditPoints="1"/>
                </p:cNvSpPr>
                <p:nvPr/>
              </p:nvSpPr>
              <p:spPr bwMode="auto">
                <a:xfrm>
                  <a:off x="1044576" y="3035301"/>
                  <a:ext cx="488950" cy="482600"/>
                </a:xfrm>
                <a:custGeom>
                  <a:avLst/>
                  <a:gdLst>
                    <a:gd name="T0" fmla="*/ 127 w 130"/>
                    <a:gd name="T1" fmla="*/ 42 h 128"/>
                    <a:gd name="T2" fmla="*/ 87 w 130"/>
                    <a:gd name="T3" fmla="*/ 2 h 128"/>
                    <a:gd name="T4" fmla="*/ 79 w 130"/>
                    <a:gd name="T5" fmla="*/ 0 h 128"/>
                    <a:gd name="T6" fmla="*/ 75 w 130"/>
                    <a:gd name="T7" fmla="*/ 2 h 128"/>
                    <a:gd name="T8" fmla="*/ 73 w 130"/>
                    <a:gd name="T9" fmla="*/ 6 h 128"/>
                    <a:gd name="T10" fmla="*/ 64 w 130"/>
                    <a:gd name="T11" fmla="*/ 21 h 128"/>
                    <a:gd name="T12" fmla="*/ 41 w 130"/>
                    <a:gd name="T13" fmla="*/ 37 h 128"/>
                    <a:gd name="T14" fmla="*/ 15 w 130"/>
                    <a:gd name="T15" fmla="*/ 55 h 128"/>
                    <a:gd name="T16" fmla="*/ 1 w 130"/>
                    <a:gd name="T17" fmla="*/ 78 h 128"/>
                    <a:gd name="T18" fmla="*/ 3 w 130"/>
                    <a:gd name="T19" fmla="*/ 86 h 128"/>
                    <a:gd name="T20" fmla="*/ 43 w 130"/>
                    <a:gd name="T21" fmla="*/ 126 h 128"/>
                    <a:gd name="T22" fmla="*/ 51 w 130"/>
                    <a:gd name="T23" fmla="*/ 128 h 128"/>
                    <a:gd name="T24" fmla="*/ 55 w 130"/>
                    <a:gd name="T25" fmla="*/ 126 h 128"/>
                    <a:gd name="T26" fmla="*/ 57 w 130"/>
                    <a:gd name="T27" fmla="*/ 122 h 128"/>
                    <a:gd name="T28" fmla="*/ 66 w 130"/>
                    <a:gd name="T29" fmla="*/ 107 h 128"/>
                    <a:gd name="T30" fmla="*/ 89 w 130"/>
                    <a:gd name="T31" fmla="*/ 91 h 128"/>
                    <a:gd name="T32" fmla="*/ 115 w 130"/>
                    <a:gd name="T33" fmla="*/ 73 h 128"/>
                    <a:gd name="T34" fmla="*/ 129 w 130"/>
                    <a:gd name="T35" fmla="*/ 50 h 128"/>
                    <a:gd name="T36" fmla="*/ 127 w 130"/>
                    <a:gd name="T37" fmla="*/ 42 h 128"/>
                    <a:gd name="T38" fmla="*/ 49 w 130"/>
                    <a:gd name="T39" fmla="*/ 120 h 128"/>
                    <a:gd name="T40" fmla="*/ 9 w 130"/>
                    <a:gd name="T41" fmla="*/ 80 h 128"/>
                    <a:gd name="T42" fmla="*/ 81 w 130"/>
                    <a:gd name="T43" fmla="*/ 8 h 128"/>
                    <a:gd name="T44" fmla="*/ 121 w 130"/>
                    <a:gd name="T45" fmla="*/ 48 h 128"/>
                    <a:gd name="T46" fmla="*/ 49 w 130"/>
                    <a:gd name="T47" fmla="*/ 12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0" h="128">
                      <a:moveTo>
                        <a:pt x="127" y="42"/>
                      </a:moveTo>
                      <a:cubicBezTo>
                        <a:pt x="87" y="2"/>
                        <a:pt x="87" y="2"/>
                        <a:pt x="87" y="2"/>
                      </a:cubicBezTo>
                      <a:cubicBezTo>
                        <a:pt x="85" y="0"/>
                        <a:pt x="82" y="0"/>
                        <a:pt x="79" y="0"/>
                      </a:cubicBezTo>
                      <a:cubicBezTo>
                        <a:pt x="78" y="1"/>
                        <a:pt x="76" y="1"/>
                        <a:pt x="75" y="2"/>
                      </a:cubicBezTo>
                      <a:cubicBezTo>
                        <a:pt x="74" y="3"/>
                        <a:pt x="74" y="4"/>
                        <a:pt x="73" y="6"/>
                      </a:cubicBezTo>
                      <a:cubicBezTo>
                        <a:pt x="72" y="12"/>
                        <a:pt x="68" y="17"/>
                        <a:pt x="64" y="21"/>
                      </a:cubicBezTo>
                      <a:cubicBezTo>
                        <a:pt x="58" y="27"/>
                        <a:pt x="50" y="32"/>
                        <a:pt x="41" y="37"/>
                      </a:cubicBezTo>
                      <a:cubicBezTo>
                        <a:pt x="32" y="42"/>
                        <a:pt x="23" y="48"/>
                        <a:pt x="15" y="55"/>
                      </a:cubicBezTo>
                      <a:cubicBezTo>
                        <a:pt x="8" y="62"/>
                        <a:pt x="4" y="69"/>
                        <a:pt x="1" y="78"/>
                      </a:cubicBezTo>
                      <a:cubicBezTo>
                        <a:pt x="0" y="80"/>
                        <a:pt x="1" y="84"/>
                        <a:pt x="3" y="8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5" y="128"/>
                        <a:pt x="48" y="128"/>
                        <a:pt x="51" y="128"/>
                      </a:cubicBezTo>
                      <a:cubicBezTo>
                        <a:pt x="52" y="127"/>
                        <a:pt x="54" y="127"/>
                        <a:pt x="55" y="126"/>
                      </a:cubicBezTo>
                      <a:cubicBezTo>
                        <a:pt x="56" y="125"/>
                        <a:pt x="56" y="124"/>
                        <a:pt x="57" y="122"/>
                      </a:cubicBezTo>
                      <a:cubicBezTo>
                        <a:pt x="58" y="116"/>
                        <a:pt x="62" y="111"/>
                        <a:pt x="66" y="107"/>
                      </a:cubicBezTo>
                      <a:cubicBezTo>
                        <a:pt x="72" y="101"/>
                        <a:pt x="80" y="96"/>
                        <a:pt x="89" y="91"/>
                      </a:cubicBezTo>
                      <a:cubicBezTo>
                        <a:pt x="98" y="86"/>
                        <a:pt x="107" y="80"/>
                        <a:pt x="115" y="73"/>
                      </a:cubicBezTo>
                      <a:cubicBezTo>
                        <a:pt x="122" y="66"/>
                        <a:pt x="126" y="59"/>
                        <a:pt x="129" y="50"/>
                      </a:cubicBezTo>
                      <a:cubicBezTo>
                        <a:pt x="130" y="48"/>
                        <a:pt x="129" y="44"/>
                        <a:pt x="127" y="42"/>
                      </a:cubicBezTo>
                      <a:close/>
                      <a:moveTo>
                        <a:pt x="49" y="120"/>
                      </a:moveTo>
                      <a:cubicBezTo>
                        <a:pt x="36" y="107"/>
                        <a:pt x="22" y="93"/>
                        <a:pt x="9" y="80"/>
                      </a:cubicBezTo>
                      <a:cubicBezTo>
                        <a:pt x="20" y="43"/>
                        <a:pt x="70" y="45"/>
                        <a:pt x="81" y="8"/>
                      </a:cubicBezTo>
                      <a:cubicBezTo>
                        <a:pt x="94" y="21"/>
                        <a:pt x="108" y="35"/>
                        <a:pt x="121" y="48"/>
                      </a:cubicBezTo>
                      <a:cubicBezTo>
                        <a:pt x="110" y="85"/>
                        <a:pt x="60" y="83"/>
                        <a:pt x="49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3" name="Freeform 66"/>
                <p:cNvSpPr>
                  <a:spLocks noEditPoints="1"/>
                </p:cNvSpPr>
                <p:nvPr/>
              </p:nvSpPr>
              <p:spPr bwMode="auto">
                <a:xfrm>
                  <a:off x="1222375" y="3205163"/>
                  <a:ext cx="131762" cy="134938"/>
                </a:xfrm>
                <a:custGeom>
                  <a:avLst/>
                  <a:gdLst>
                    <a:gd name="T0" fmla="*/ 28 w 35"/>
                    <a:gd name="T1" fmla="*/ 12 h 36"/>
                    <a:gd name="T2" fmla="*/ 20 w 35"/>
                    <a:gd name="T3" fmla="*/ 13 h 36"/>
                    <a:gd name="T4" fmla="*/ 10 w 35"/>
                    <a:gd name="T5" fmla="*/ 7 h 36"/>
                    <a:gd name="T6" fmla="*/ 15 w 35"/>
                    <a:gd name="T7" fmla="*/ 6 h 36"/>
                    <a:gd name="T8" fmla="*/ 19 w 35"/>
                    <a:gd name="T9" fmla="*/ 6 h 36"/>
                    <a:gd name="T10" fmla="*/ 20 w 35"/>
                    <a:gd name="T11" fmla="*/ 2 h 36"/>
                    <a:gd name="T12" fmla="*/ 13 w 35"/>
                    <a:gd name="T13" fmla="*/ 1 h 36"/>
                    <a:gd name="T14" fmla="*/ 6 w 35"/>
                    <a:gd name="T15" fmla="*/ 4 h 36"/>
                    <a:gd name="T16" fmla="*/ 5 w 35"/>
                    <a:gd name="T17" fmla="*/ 3 h 36"/>
                    <a:gd name="T18" fmla="*/ 3 w 35"/>
                    <a:gd name="T19" fmla="*/ 5 h 36"/>
                    <a:gd name="T20" fmla="*/ 4 w 35"/>
                    <a:gd name="T21" fmla="*/ 6 h 36"/>
                    <a:gd name="T22" fmla="*/ 1 w 35"/>
                    <a:gd name="T23" fmla="*/ 15 h 36"/>
                    <a:gd name="T24" fmla="*/ 3 w 35"/>
                    <a:gd name="T25" fmla="*/ 22 h 36"/>
                    <a:gd name="T26" fmla="*/ 18 w 35"/>
                    <a:gd name="T27" fmla="*/ 21 h 36"/>
                    <a:gd name="T28" fmla="*/ 23 w 35"/>
                    <a:gd name="T29" fmla="*/ 31 h 36"/>
                    <a:gd name="T30" fmla="*/ 19 w 35"/>
                    <a:gd name="T31" fmla="*/ 30 h 36"/>
                    <a:gd name="T32" fmla="*/ 16 w 35"/>
                    <a:gd name="T33" fmla="*/ 28 h 36"/>
                    <a:gd name="T34" fmla="*/ 13 w 35"/>
                    <a:gd name="T35" fmla="*/ 31 h 36"/>
                    <a:gd name="T36" fmla="*/ 17 w 35"/>
                    <a:gd name="T37" fmla="*/ 35 h 36"/>
                    <a:gd name="T38" fmla="*/ 25 w 35"/>
                    <a:gd name="T39" fmla="*/ 36 h 36"/>
                    <a:gd name="T40" fmla="*/ 31 w 35"/>
                    <a:gd name="T41" fmla="*/ 35 h 36"/>
                    <a:gd name="T42" fmla="*/ 33 w 35"/>
                    <a:gd name="T43" fmla="*/ 34 h 36"/>
                    <a:gd name="T44" fmla="*/ 33 w 35"/>
                    <a:gd name="T45" fmla="*/ 32 h 36"/>
                    <a:gd name="T46" fmla="*/ 34 w 35"/>
                    <a:gd name="T47" fmla="*/ 26 h 36"/>
                    <a:gd name="T48" fmla="*/ 35 w 35"/>
                    <a:gd name="T49" fmla="*/ 18 h 36"/>
                    <a:gd name="T50" fmla="*/ 10 w 35"/>
                    <a:gd name="T51" fmla="*/ 17 h 36"/>
                    <a:gd name="T52" fmla="*/ 6 w 35"/>
                    <a:gd name="T53" fmla="*/ 15 h 36"/>
                    <a:gd name="T54" fmla="*/ 7 w 35"/>
                    <a:gd name="T55" fmla="*/ 11 h 36"/>
                    <a:gd name="T56" fmla="*/ 14 w 35"/>
                    <a:gd name="T57" fmla="*/ 16 h 36"/>
                    <a:gd name="T58" fmla="*/ 29 w 35"/>
                    <a:gd name="T59" fmla="*/ 25 h 36"/>
                    <a:gd name="T60" fmla="*/ 21 w 35"/>
                    <a:gd name="T61" fmla="*/ 20 h 36"/>
                    <a:gd name="T62" fmla="*/ 25 w 35"/>
                    <a:gd name="T63" fmla="*/ 18 h 36"/>
                    <a:gd name="T64" fmla="*/ 28 w 35"/>
                    <a:gd name="T65" fmla="*/ 20 h 36"/>
                    <a:gd name="T66" fmla="*/ 29 w 35"/>
                    <a:gd name="T67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" h="36">
                      <a:moveTo>
                        <a:pt x="32" y="15"/>
                      </a:moveTo>
                      <a:cubicBezTo>
                        <a:pt x="31" y="14"/>
                        <a:pt x="30" y="13"/>
                        <a:pt x="28" y="12"/>
                      </a:cubicBezTo>
                      <a:cubicBezTo>
                        <a:pt x="27" y="12"/>
                        <a:pt x="26" y="12"/>
                        <a:pt x="24" y="12"/>
                      </a:cubicBezTo>
                      <a:cubicBezTo>
                        <a:pt x="23" y="12"/>
                        <a:pt x="22" y="12"/>
                        <a:pt x="20" y="13"/>
                      </a:cubicBezTo>
                      <a:cubicBezTo>
                        <a:pt x="19" y="13"/>
                        <a:pt x="18" y="14"/>
                        <a:pt x="16" y="15"/>
                      </a:cubicBezTo>
                      <a:cubicBezTo>
                        <a:pt x="14" y="12"/>
                        <a:pt x="12" y="10"/>
                        <a:pt x="10" y="7"/>
                      </a:cubicBezTo>
                      <a:cubicBezTo>
                        <a:pt x="11" y="7"/>
                        <a:pt x="12" y="6"/>
                        <a:pt x="13" y="6"/>
                      </a:cubicBezTo>
                      <a:cubicBezTo>
                        <a:pt x="14" y="6"/>
                        <a:pt x="14" y="6"/>
                        <a:pt x="15" y="6"/>
                      </a:cubicBezTo>
                      <a:cubicBezTo>
                        <a:pt x="16" y="7"/>
                        <a:pt x="17" y="7"/>
                        <a:pt x="18" y="7"/>
                      </a:cubicBezTo>
                      <a:cubicBezTo>
                        <a:pt x="18" y="7"/>
                        <a:pt x="19" y="7"/>
                        <a:pt x="19" y="6"/>
                      </a:cubicBezTo>
                      <a:cubicBezTo>
                        <a:pt x="20" y="6"/>
                        <a:pt x="20" y="5"/>
                        <a:pt x="20" y="5"/>
                      </a:cubicBezTo>
                      <a:cubicBezTo>
                        <a:pt x="20" y="4"/>
                        <a:pt x="20" y="3"/>
                        <a:pt x="20" y="2"/>
                      </a:cubicBezTo>
                      <a:cubicBezTo>
                        <a:pt x="19" y="1"/>
                        <a:pt x="18" y="1"/>
                        <a:pt x="16" y="0"/>
                      </a:cubicBezTo>
                      <a:cubicBezTo>
                        <a:pt x="15" y="0"/>
                        <a:pt x="14" y="0"/>
                        <a:pt x="13" y="1"/>
                      </a:cubicBezTo>
                      <a:cubicBezTo>
                        <a:pt x="11" y="1"/>
                        <a:pt x="10" y="1"/>
                        <a:pt x="9" y="2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2" y="9"/>
                        <a:pt x="2" y="10"/>
                      </a:cubicBezTo>
                      <a:cubicBezTo>
                        <a:pt x="1" y="12"/>
                        <a:pt x="1" y="13"/>
                        <a:pt x="1" y="15"/>
                      </a:cubicBezTo>
                      <a:cubicBezTo>
                        <a:pt x="0" y="16"/>
                        <a:pt x="1" y="17"/>
                        <a:pt x="1" y="18"/>
                      </a:cubicBezTo>
                      <a:cubicBezTo>
                        <a:pt x="1" y="20"/>
                        <a:pt x="2" y="21"/>
                        <a:pt x="3" y="22"/>
                      </a:cubicBezTo>
                      <a:cubicBezTo>
                        <a:pt x="5" y="23"/>
                        <a:pt x="8" y="24"/>
                        <a:pt x="10" y="24"/>
                      </a:cubicBezTo>
                      <a:cubicBezTo>
                        <a:pt x="13" y="23"/>
                        <a:pt x="15" y="23"/>
                        <a:pt x="18" y="21"/>
                      </a:cubicBezTo>
                      <a:cubicBezTo>
                        <a:pt x="21" y="24"/>
                        <a:pt x="23" y="27"/>
                        <a:pt x="25" y="29"/>
                      </a:cubicBezTo>
                      <a:cubicBezTo>
                        <a:pt x="24" y="30"/>
                        <a:pt x="24" y="30"/>
                        <a:pt x="23" y="31"/>
                      </a:cubicBezTo>
                      <a:cubicBezTo>
                        <a:pt x="22" y="31"/>
                        <a:pt x="21" y="31"/>
                        <a:pt x="21" y="31"/>
                      </a:cubicBezTo>
                      <a:cubicBezTo>
                        <a:pt x="20" y="30"/>
                        <a:pt x="20" y="30"/>
                        <a:pt x="19" y="30"/>
                      </a:cubicBezTo>
                      <a:cubicBezTo>
                        <a:pt x="18" y="29"/>
                        <a:pt x="18" y="29"/>
                        <a:pt x="17" y="29"/>
                      </a:cubicBezTo>
                      <a:cubicBezTo>
                        <a:pt x="17" y="28"/>
                        <a:pt x="16" y="28"/>
                        <a:pt x="16" y="28"/>
                      </a:cubicBezTo>
                      <a:cubicBezTo>
                        <a:pt x="15" y="28"/>
                        <a:pt x="15" y="29"/>
                        <a:pt x="14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32"/>
                        <a:pt x="13" y="33"/>
                        <a:pt x="14" y="33"/>
                      </a:cubicBezTo>
                      <a:cubicBezTo>
                        <a:pt x="15" y="34"/>
                        <a:pt x="16" y="35"/>
                        <a:pt x="17" y="35"/>
                      </a:cubicBezTo>
                      <a:cubicBezTo>
                        <a:pt x="18" y="36"/>
                        <a:pt x="19" y="36"/>
                        <a:pt x="20" y="36"/>
                      </a:cubicBezTo>
                      <a:cubicBezTo>
                        <a:pt x="22" y="36"/>
                        <a:pt x="23" y="36"/>
                        <a:pt x="25" y="36"/>
                      </a:cubicBezTo>
                      <a:cubicBezTo>
                        <a:pt x="26" y="35"/>
                        <a:pt x="27" y="34"/>
                        <a:pt x="29" y="33"/>
                      </a:cubicBezTo>
                      <a:cubicBezTo>
                        <a:pt x="30" y="33"/>
                        <a:pt x="30" y="34"/>
                        <a:pt x="31" y="35"/>
                      </a:cubicBezTo>
                      <a:cubicBezTo>
                        <a:pt x="31" y="35"/>
                        <a:pt x="32" y="35"/>
                        <a:pt x="32" y="35"/>
                      </a:cubicBezTo>
                      <a:cubicBezTo>
                        <a:pt x="33" y="35"/>
                        <a:pt x="33" y="35"/>
                        <a:pt x="33" y="34"/>
                      </a:cubicBezTo>
                      <a:cubicBezTo>
                        <a:pt x="33" y="34"/>
                        <a:pt x="34" y="34"/>
                        <a:pt x="34" y="33"/>
                      </a:cubicBezTo>
                      <a:cubicBezTo>
                        <a:pt x="34" y="33"/>
                        <a:pt x="33" y="32"/>
                        <a:pt x="33" y="32"/>
                      </a:cubicBezTo>
                      <a:cubicBezTo>
                        <a:pt x="32" y="32"/>
                        <a:pt x="32" y="31"/>
                        <a:pt x="31" y="30"/>
                      </a:cubicBezTo>
                      <a:cubicBezTo>
                        <a:pt x="32" y="29"/>
                        <a:pt x="33" y="27"/>
                        <a:pt x="34" y="26"/>
                      </a:cubicBezTo>
                      <a:cubicBezTo>
                        <a:pt x="35" y="24"/>
                        <a:pt x="35" y="23"/>
                        <a:pt x="35" y="21"/>
                      </a:cubicBezTo>
                      <a:cubicBezTo>
                        <a:pt x="35" y="20"/>
                        <a:pt x="35" y="19"/>
                        <a:pt x="35" y="18"/>
                      </a:cubicBezTo>
                      <a:cubicBezTo>
                        <a:pt x="34" y="17"/>
                        <a:pt x="33" y="16"/>
                        <a:pt x="32" y="15"/>
                      </a:cubicBezTo>
                      <a:close/>
                      <a:moveTo>
                        <a:pt x="10" y="17"/>
                      </a:moveTo>
                      <a:cubicBezTo>
                        <a:pt x="9" y="17"/>
                        <a:pt x="8" y="17"/>
                        <a:pt x="7" y="16"/>
                      </a:cubicBezTo>
                      <a:cubicBezTo>
                        <a:pt x="7" y="16"/>
                        <a:pt x="6" y="15"/>
                        <a:pt x="6" y="15"/>
                      </a:cubicBezTo>
                      <a:cubicBezTo>
                        <a:pt x="6" y="14"/>
                        <a:pt x="6" y="14"/>
                        <a:pt x="6" y="13"/>
                      </a:cubicBezTo>
                      <a:cubicBezTo>
                        <a:pt x="6" y="13"/>
                        <a:pt x="6" y="12"/>
                        <a:pt x="7" y="11"/>
                      </a:cubicBezTo>
                      <a:cubicBezTo>
                        <a:pt x="7" y="11"/>
                        <a:pt x="7" y="10"/>
                        <a:pt x="8" y="9"/>
                      </a:cubicBezTo>
                      <a:cubicBezTo>
                        <a:pt x="10" y="11"/>
                        <a:pt x="12" y="14"/>
                        <a:pt x="14" y="16"/>
                      </a:cubicBezTo>
                      <a:cubicBezTo>
                        <a:pt x="12" y="17"/>
                        <a:pt x="11" y="17"/>
                        <a:pt x="10" y="17"/>
                      </a:cubicBezTo>
                      <a:close/>
                      <a:moveTo>
                        <a:pt x="29" y="25"/>
                      </a:moveTo>
                      <a:cubicBezTo>
                        <a:pt x="28" y="26"/>
                        <a:pt x="28" y="27"/>
                        <a:pt x="27" y="27"/>
                      </a:cubicBezTo>
                      <a:cubicBezTo>
                        <a:pt x="25" y="25"/>
                        <a:pt x="23" y="22"/>
                        <a:pt x="21" y="20"/>
                      </a:cubicBezTo>
                      <a:cubicBezTo>
                        <a:pt x="21" y="20"/>
                        <a:pt x="22" y="19"/>
                        <a:pt x="23" y="19"/>
                      </a:cubicBezTo>
                      <a:cubicBezTo>
                        <a:pt x="23" y="19"/>
                        <a:pt x="24" y="19"/>
                        <a:pt x="25" y="18"/>
                      </a:cubicBezTo>
                      <a:cubicBezTo>
                        <a:pt x="25" y="18"/>
                        <a:pt x="26" y="18"/>
                        <a:pt x="27" y="19"/>
                      </a:cubicBezTo>
                      <a:cubicBezTo>
                        <a:pt x="27" y="19"/>
                        <a:pt x="28" y="19"/>
                        <a:pt x="28" y="20"/>
                      </a:cubicBezTo>
                      <a:cubicBezTo>
                        <a:pt x="29" y="20"/>
                        <a:pt x="29" y="21"/>
                        <a:pt x="29" y="21"/>
                      </a:cubicBezTo>
                      <a:cubicBezTo>
                        <a:pt x="30" y="22"/>
                        <a:pt x="30" y="23"/>
                        <a:pt x="29" y="23"/>
                      </a:cubicBezTo>
                      <a:cubicBezTo>
                        <a:pt x="29" y="24"/>
                        <a:pt x="29" y="25"/>
                        <a:pt x="29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4" name="Freeform 67"/>
                <p:cNvSpPr/>
                <p:nvPr/>
              </p:nvSpPr>
              <p:spPr bwMode="auto">
                <a:xfrm>
                  <a:off x="1211263" y="3367088"/>
                  <a:ext cx="71437" cy="79375"/>
                </a:xfrm>
                <a:custGeom>
                  <a:avLst/>
                  <a:gdLst>
                    <a:gd name="T0" fmla="*/ 16 w 19"/>
                    <a:gd name="T1" fmla="*/ 1 h 21"/>
                    <a:gd name="T2" fmla="*/ 16 w 19"/>
                    <a:gd name="T3" fmla="*/ 1 h 21"/>
                    <a:gd name="T4" fmla="*/ 9 w 19"/>
                    <a:gd name="T5" fmla="*/ 7 h 21"/>
                    <a:gd name="T6" fmla="*/ 3 w 19"/>
                    <a:gd name="T7" fmla="*/ 14 h 21"/>
                    <a:gd name="T8" fmla="*/ 0 w 19"/>
                    <a:gd name="T9" fmla="*/ 17 h 21"/>
                    <a:gd name="T10" fmla="*/ 0 w 19"/>
                    <a:gd name="T11" fmla="*/ 17 h 21"/>
                    <a:gd name="T12" fmla="*/ 0 w 19"/>
                    <a:gd name="T13" fmla="*/ 20 h 21"/>
                    <a:gd name="T14" fmla="*/ 3 w 19"/>
                    <a:gd name="T15" fmla="*/ 20 h 21"/>
                    <a:gd name="T16" fmla="*/ 3 w 19"/>
                    <a:gd name="T17" fmla="*/ 20 h 21"/>
                    <a:gd name="T18" fmla="*/ 6 w 19"/>
                    <a:gd name="T19" fmla="*/ 16 h 21"/>
                    <a:gd name="T20" fmla="*/ 11 w 19"/>
                    <a:gd name="T21" fmla="*/ 10 h 21"/>
                    <a:gd name="T22" fmla="*/ 18 w 19"/>
                    <a:gd name="T23" fmla="*/ 4 h 21"/>
                    <a:gd name="T24" fmla="*/ 18 w 19"/>
                    <a:gd name="T25" fmla="*/ 4 h 21"/>
                    <a:gd name="T26" fmla="*/ 19 w 19"/>
                    <a:gd name="T27" fmla="*/ 4 h 21"/>
                    <a:gd name="T28" fmla="*/ 19 w 19"/>
                    <a:gd name="T29" fmla="*/ 1 h 21"/>
                    <a:gd name="T30" fmla="*/ 16 w 19"/>
                    <a:gd name="T3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1">
                      <a:moveTo>
                        <a:pt x="16" y="1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3"/>
                        <a:pt x="11" y="5"/>
                        <a:pt x="9" y="7"/>
                      </a:cubicBez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8" y="14"/>
                        <a:pt x="9" y="12"/>
                        <a:pt x="11" y="10"/>
                      </a:cubicBezTo>
                      <a:cubicBezTo>
                        <a:pt x="14" y="8"/>
                        <a:pt x="16" y="6"/>
                        <a:pt x="1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4"/>
                        <a:pt x="18" y="4"/>
                        <a:pt x="19" y="4"/>
                      </a:cubicBezTo>
                      <a:cubicBezTo>
                        <a:pt x="19" y="3"/>
                        <a:pt x="19" y="2"/>
                        <a:pt x="19" y="1"/>
                      </a:cubicBezTo>
                      <a:cubicBezTo>
                        <a:pt x="18" y="0"/>
                        <a:pt x="17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5" name="Freeform 68"/>
                <p:cNvSpPr/>
                <p:nvPr/>
              </p:nvSpPr>
              <p:spPr bwMode="auto">
                <a:xfrm>
                  <a:off x="1296988" y="3111501"/>
                  <a:ext cx="74612" cy="77788"/>
                </a:xfrm>
                <a:custGeom>
                  <a:avLst/>
                  <a:gdLst>
                    <a:gd name="T0" fmla="*/ 8 w 20"/>
                    <a:gd name="T1" fmla="*/ 11 h 21"/>
                    <a:gd name="T2" fmla="*/ 1 w 20"/>
                    <a:gd name="T3" fmla="*/ 17 h 21"/>
                    <a:gd name="T4" fmla="*/ 0 w 20"/>
                    <a:gd name="T5" fmla="*/ 17 h 21"/>
                    <a:gd name="T6" fmla="*/ 0 w 20"/>
                    <a:gd name="T7" fmla="*/ 20 h 21"/>
                    <a:gd name="T8" fmla="*/ 3 w 20"/>
                    <a:gd name="T9" fmla="*/ 20 h 21"/>
                    <a:gd name="T10" fmla="*/ 3 w 20"/>
                    <a:gd name="T11" fmla="*/ 20 h 21"/>
                    <a:gd name="T12" fmla="*/ 10 w 20"/>
                    <a:gd name="T13" fmla="*/ 14 h 21"/>
                    <a:gd name="T14" fmla="*/ 16 w 20"/>
                    <a:gd name="T15" fmla="*/ 7 h 21"/>
                    <a:gd name="T16" fmla="*/ 19 w 20"/>
                    <a:gd name="T17" fmla="*/ 3 h 21"/>
                    <a:gd name="T18" fmla="*/ 19 w 20"/>
                    <a:gd name="T19" fmla="*/ 3 h 21"/>
                    <a:gd name="T20" fmla="*/ 19 w 20"/>
                    <a:gd name="T21" fmla="*/ 0 h 21"/>
                    <a:gd name="T22" fmla="*/ 16 w 20"/>
                    <a:gd name="T23" fmla="*/ 0 h 21"/>
                    <a:gd name="T24" fmla="*/ 16 w 20"/>
                    <a:gd name="T25" fmla="*/ 1 h 21"/>
                    <a:gd name="T26" fmla="*/ 13 w 20"/>
                    <a:gd name="T27" fmla="*/ 5 h 21"/>
                    <a:gd name="T28" fmla="*/ 8 w 20"/>
                    <a:gd name="T29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21">
                      <a:moveTo>
                        <a:pt x="8" y="11"/>
                      </a:moveTo>
                      <a:cubicBezTo>
                        <a:pt x="5" y="13"/>
                        <a:pt x="3" y="15"/>
                        <a:pt x="1" y="17"/>
                      </a:cubicBezTo>
                      <a:cubicBezTo>
                        <a:pt x="1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8"/>
                        <a:pt x="8" y="16"/>
                        <a:pt x="10" y="14"/>
                      </a:cubicBezTo>
                      <a:cubicBezTo>
                        <a:pt x="13" y="12"/>
                        <a:pt x="14" y="9"/>
                        <a:pt x="16" y="7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7" y="0"/>
                        <a:pt x="16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1" y="7"/>
                        <a:pt x="10" y="9"/>
                        <a:pt x="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5" name="Group 29"/>
              <p:cNvGrpSpPr/>
              <p:nvPr/>
            </p:nvGrpSpPr>
            <p:grpSpPr>
              <a:xfrm>
                <a:off x="7197315" y="3405112"/>
                <a:ext cx="331787" cy="482600"/>
                <a:chOff x="4029075" y="2071688"/>
                <a:chExt cx="331787" cy="482600"/>
              </a:xfrm>
              <a:solidFill>
                <a:schemeClr val="bg1"/>
              </a:solidFill>
            </p:grpSpPr>
            <p:sp>
              <p:nvSpPr>
                <p:cNvPr id="43" name="Oval 69"/>
                <p:cNvSpPr>
                  <a:spLocks noChangeArrowheads="1"/>
                </p:cNvSpPr>
                <p:nvPr/>
              </p:nvSpPr>
              <p:spPr bwMode="auto">
                <a:xfrm>
                  <a:off x="4164013" y="220821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4" name="Oval 70"/>
                <p:cNvSpPr>
                  <a:spLocks noChangeArrowheads="1"/>
                </p:cNvSpPr>
                <p:nvPr/>
              </p:nvSpPr>
              <p:spPr bwMode="auto">
                <a:xfrm>
                  <a:off x="4164013" y="2389188"/>
                  <a:ext cx="30162" cy="285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5" name="Oval 71"/>
                <p:cNvSpPr>
                  <a:spLocks noChangeArrowheads="1"/>
                </p:cNvSpPr>
                <p:nvPr/>
              </p:nvSpPr>
              <p:spPr bwMode="auto">
                <a:xfrm>
                  <a:off x="4073525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6" name="Oval 72"/>
                <p:cNvSpPr>
                  <a:spLocks noChangeArrowheads="1"/>
                </p:cNvSpPr>
                <p:nvPr/>
              </p:nvSpPr>
              <p:spPr bwMode="auto">
                <a:xfrm>
                  <a:off x="4254500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7" name="Freeform 73"/>
                <p:cNvSpPr/>
                <p:nvPr/>
              </p:nvSpPr>
              <p:spPr bwMode="auto">
                <a:xfrm>
                  <a:off x="4100513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8" name="Freeform 74"/>
                <p:cNvSpPr/>
                <p:nvPr/>
              </p:nvSpPr>
              <p:spPr bwMode="auto">
                <a:xfrm>
                  <a:off x="4100513" y="2233613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9" name="Freeform 75"/>
                <p:cNvSpPr/>
                <p:nvPr/>
              </p:nvSpPr>
              <p:spPr bwMode="auto">
                <a:xfrm>
                  <a:off x="4229100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0" name="Freeform 76"/>
                <p:cNvSpPr>
                  <a:spLocks noEditPoints="1"/>
                </p:cNvSpPr>
                <p:nvPr/>
              </p:nvSpPr>
              <p:spPr bwMode="auto">
                <a:xfrm>
                  <a:off x="4029075" y="2071688"/>
                  <a:ext cx="331787" cy="48260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8 h 128"/>
                    <a:gd name="T6" fmla="*/ 64 w 88"/>
                    <a:gd name="T7" fmla="*/ 7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7 h 128"/>
                    <a:gd name="T14" fmla="*/ 11 w 88"/>
                    <a:gd name="T15" fmla="*/ 37 h 128"/>
                    <a:gd name="T16" fmla="*/ 0 w 88"/>
                    <a:gd name="T17" fmla="*/ 64 h 128"/>
                    <a:gd name="T18" fmla="*/ 10 w 88"/>
                    <a:gd name="T19" fmla="*/ 91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1 h 128"/>
                    <a:gd name="T30" fmla="*/ 79 w 88"/>
                    <a:gd name="T31" fmla="*/ 72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30 h 128"/>
                    <a:gd name="T44" fmla="*/ 40 w 88"/>
                    <a:gd name="T45" fmla="*/ 24 h 128"/>
                    <a:gd name="T46" fmla="*/ 20 w 88"/>
                    <a:gd name="T47" fmla="*/ 30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8"/>
                      </a:cubicBezTo>
                      <a:cubicBezTo>
                        <a:pt x="64" y="7"/>
                        <a:pt x="64" y="7"/>
                        <a:pt x="64" y="7"/>
                      </a:cubicBezTo>
                      <a:cubicBezTo>
                        <a:pt x="64" y="3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3"/>
                        <a:pt x="17" y="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4" y="44"/>
                        <a:pt x="0" y="53"/>
                        <a:pt x="0" y="64"/>
                      </a:cubicBezTo>
                      <a:cubicBezTo>
                        <a:pt x="0" y="74"/>
                        <a:pt x="4" y="84"/>
                        <a:pt x="10" y="91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5"/>
                        <a:pt x="78" y="79"/>
                        <a:pt x="79" y="72"/>
                      </a:cubicBezTo>
                      <a:cubicBezTo>
                        <a:pt x="79" y="72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60"/>
                        <a:pt x="84" y="56"/>
                        <a:pt x="80" y="56"/>
                      </a:cubicBezTo>
                      <a:close/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30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2"/>
                        <a:pt x="33" y="104"/>
                        <a:pt x="40" y="104"/>
                      </a:cubicBezTo>
                      <a:cubicBezTo>
                        <a:pt x="47" y="104"/>
                        <a:pt x="54" y="102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2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2"/>
                        <a:pt x="58" y="96"/>
                        <a:pt x="40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1" name="Freeform 77"/>
                <p:cNvSpPr/>
                <p:nvPr/>
              </p:nvSpPr>
              <p:spPr bwMode="auto">
                <a:xfrm>
                  <a:off x="4164013" y="2238376"/>
                  <a:ext cx="90487" cy="90488"/>
                </a:xfrm>
                <a:custGeom>
                  <a:avLst/>
                  <a:gdLst>
                    <a:gd name="T0" fmla="*/ 24 w 24"/>
                    <a:gd name="T1" fmla="*/ 0 h 24"/>
                    <a:gd name="T2" fmla="*/ 22 w 24"/>
                    <a:gd name="T3" fmla="*/ 0 h 24"/>
                    <a:gd name="T4" fmla="*/ 1 w 24"/>
                    <a:gd name="T5" fmla="*/ 17 h 24"/>
                    <a:gd name="T6" fmla="*/ 0 w 24"/>
                    <a:gd name="T7" fmla="*/ 20 h 24"/>
                    <a:gd name="T8" fmla="*/ 1 w 24"/>
                    <a:gd name="T9" fmla="*/ 23 h 24"/>
                    <a:gd name="T10" fmla="*/ 4 w 24"/>
                    <a:gd name="T11" fmla="*/ 24 h 24"/>
                    <a:gd name="T12" fmla="*/ 7 w 24"/>
                    <a:gd name="T13" fmla="*/ 23 h 24"/>
                    <a:gd name="T14" fmla="*/ 14 w 24"/>
                    <a:gd name="T15" fmla="*/ 14 h 24"/>
                    <a:gd name="T16" fmla="*/ 24 w 24"/>
                    <a:gd name="T17" fmla="*/ 2 h 24"/>
                    <a:gd name="T18" fmla="*/ 24 w 24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3"/>
                      </a:cubicBezTo>
                      <a:cubicBezTo>
                        <a:pt x="2" y="24"/>
                        <a:pt x="3" y="24"/>
                        <a:pt x="4" y="24"/>
                      </a:cubicBezTo>
                      <a:cubicBezTo>
                        <a:pt x="5" y="24"/>
                        <a:pt x="6" y="24"/>
                        <a:pt x="7" y="2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1"/>
                        <a:pt x="24" y="1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6" name="Group 30"/>
              <p:cNvGrpSpPr/>
              <p:nvPr/>
            </p:nvGrpSpPr>
            <p:grpSpPr>
              <a:xfrm>
                <a:off x="9012997" y="1679576"/>
                <a:ext cx="482600" cy="452438"/>
                <a:chOff x="2974975" y="2071688"/>
                <a:chExt cx="482600" cy="452438"/>
              </a:xfrm>
              <a:solidFill>
                <a:schemeClr val="bg1"/>
              </a:solidFill>
            </p:grpSpPr>
            <p:sp>
              <p:nvSpPr>
                <p:cNvPr id="34" name="Freeform 78"/>
                <p:cNvSpPr>
                  <a:spLocks noEditPoints="1"/>
                </p:cNvSpPr>
                <p:nvPr/>
              </p:nvSpPr>
              <p:spPr bwMode="auto">
                <a:xfrm>
                  <a:off x="2974975" y="2071688"/>
                  <a:ext cx="482600" cy="452438"/>
                </a:xfrm>
                <a:custGeom>
                  <a:avLst/>
                  <a:gdLst>
                    <a:gd name="T0" fmla="*/ 126 w 128"/>
                    <a:gd name="T1" fmla="*/ 26 h 120"/>
                    <a:gd name="T2" fmla="*/ 102 w 128"/>
                    <a:gd name="T3" fmla="*/ 2 h 120"/>
                    <a:gd name="T4" fmla="*/ 96 w 128"/>
                    <a:gd name="T5" fmla="*/ 0 h 120"/>
                    <a:gd name="T6" fmla="*/ 12 w 128"/>
                    <a:gd name="T7" fmla="*/ 0 h 120"/>
                    <a:gd name="T8" fmla="*/ 0 w 128"/>
                    <a:gd name="T9" fmla="*/ 12 h 120"/>
                    <a:gd name="T10" fmla="*/ 0 w 128"/>
                    <a:gd name="T11" fmla="*/ 108 h 120"/>
                    <a:gd name="T12" fmla="*/ 12 w 128"/>
                    <a:gd name="T13" fmla="*/ 120 h 120"/>
                    <a:gd name="T14" fmla="*/ 116 w 128"/>
                    <a:gd name="T15" fmla="*/ 120 h 120"/>
                    <a:gd name="T16" fmla="*/ 128 w 128"/>
                    <a:gd name="T17" fmla="*/ 108 h 120"/>
                    <a:gd name="T18" fmla="*/ 128 w 128"/>
                    <a:gd name="T19" fmla="*/ 32 h 120"/>
                    <a:gd name="T20" fmla="*/ 126 w 128"/>
                    <a:gd name="T21" fmla="*/ 26 h 120"/>
                    <a:gd name="T22" fmla="*/ 120 w 128"/>
                    <a:gd name="T23" fmla="*/ 108 h 120"/>
                    <a:gd name="T24" fmla="*/ 116 w 128"/>
                    <a:gd name="T25" fmla="*/ 112 h 120"/>
                    <a:gd name="T26" fmla="*/ 12 w 128"/>
                    <a:gd name="T27" fmla="*/ 112 h 120"/>
                    <a:gd name="T28" fmla="*/ 8 w 128"/>
                    <a:gd name="T29" fmla="*/ 108 h 120"/>
                    <a:gd name="T30" fmla="*/ 8 w 128"/>
                    <a:gd name="T31" fmla="*/ 12 h 120"/>
                    <a:gd name="T32" fmla="*/ 12 w 128"/>
                    <a:gd name="T33" fmla="*/ 8 h 120"/>
                    <a:gd name="T34" fmla="*/ 92 w 128"/>
                    <a:gd name="T35" fmla="*/ 8 h 120"/>
                    <a:gd name="T36" fmla="*/ 92 w 128"/>
                    <a:gd name="T37" fmla="*/ 24 h 120"/>
                    <a:gd name="T38" fmla="*/ 92 w 128"/>
                    <a:gd name="T39" fmla="*/ 24 h 120"/>
                    <a:gd name="T40" fmla="*/ 104 w 128"/>
                    <a:gd name="T41" fmla="*/ 36 h 120"/>
                    <a:gd name="T42" fmla="*/ 108 w 128"/>
                    <a:gd name="T43" fmla="*/ 36 h 120"/>
                    <a:gd name="T44" fmla="*/ 120 w 128"/>
                    <a:gd name="T45" fmla="*/ 36 h 120"/>
                    <a:gd name="T46" fmla="*/ 120 w 128"/>
                    <a:gd name="T47" fmla="*/ 108 h 120"/>
                    <a:gd name="T48" fmla="*/ 108 w 128"/>
                    <a:gd name="T49" fmla="*/ 32 h 120"/>
                    <a:gd name="T50" fmla="*/ 104 w 128"/>
                    <a:gd name="T51" fmla="*/ 32 h 120"/>
                    <a:gd name="T52" fmla="*/ 96 w 128"/>
                    <a:gd name="T53" fmla="*/ 24 h 120"/>
                    <a:gd name="T54" fmla="*/ 96 w 128"/>
                    <a:gd name="T55" fmla="*/ 24 h 120"/>
                    <a:gd name="T56" fmla="*/ 96 w 128"/>
                    <a:gd name="T57" fmla="*/ 8 h 120"/>
                    <a:gd name="T58" fmla="*/ 120 w 128"/>
                    <a:gd name="T59" fmla="*/ 32 h 120"/>
                    <a:gd name="T60" fmla="*/ 108 w 128"/>
                    <a:gd name="T61" fmla="*/ 3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8" h="120">
                      <a:moveTo>
                        <a:pt x="126" y="26"/>
                      </a:moveTo>
                      <a:cubicBezTo>
                        <a:pt x="102" y="2"/>
                        <a:pt x="102" y="2"/>
                        <a:pt x="102" y="2"/>
                      </a:cubicBezTo>
                      <a:cubicBezTo>
                        <a:pt x="100" y="1"/>
                        <a:pt x="98" y="0"/>
                        <a:pt x="9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5"/>
                        <a:pt x="5" y="120"/>
                        <a:pt x="12" y="120"/>
                      </a:cubicBezTo>
                      <a:cubicBezTo>
                        <a:pt x="116" y="120"/>
                        <a:pt x="116" y="120"/>
                        <a:pt x="116" y="120"/>
                      </a:cubicBezTo>
                      <a:cubicBezTo>
                        <a:pt x="123" y="120"/>
                        <a:pt x="128" y="115"/>
                        <a:pt x="128" y="108"/>
                      </a:cubicBezTo>
                      <a:cubicBezTo>
                        <a:pt x="128" y="32"/>
                        <a:pt x="128" y="32"/>
                        <a:pt x="128" y="32"/>
                      </a:cubicBezTo>
                      <a:cubicBezTo>
                        <a:pt x="128" y="30"/>
                        <a:pt x="127" y="28"/>
                        <a:pt x="126" y="26"/>
                      </a:cubicBezTo>
                      <a:close/>
                      <a:moveTo>
                        <a:pt x="120" y="108"/>
                      </a:moveTo>
                      <a:cubicBezTo>
                        <a:pt x="120" y="110"/>
                        <a:pt x="118" y="112"/>
                        <a:pt x="116" y="112"/>
                      </a:cubicBezTo>
                      <a:cubicBezTo>
                        <a:pt x="12" y="112"/>
                        <a:pt x="12" y="112"/>
                        <a:pt x="12" y="112"/>
                      </a:cubicBezTo>
                      <a:cubicBezTo>
                        <a:pt x="10" y="112"/>
                        <a:pt x="8" y="110"/>
                        <a:pt x="8" y="108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31"/>
                        <a:pt x="97" y="36"/>
                        <a:pt x="104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20" y="36"/>
                        <a:pt x="120" y="36"/>
                        <a:pt x="120" y="36"/>
                      </a:cubicBezTo>
                      <a:lnTo>
                        <a:pt x="120" y="108"/>
                      </a:lnTo>
                      <a:close/>
                      <a:moveTo>
                        <a:pt x="108" y="32"/>
                      </a:move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0" y="32"/>
                        <a:pt x="96" y="28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120" y="32"/>
                        <a:pt x="120" y="32"/>
                        <a:pt x="120" y="32"/>
                      </a:cubicBezTo>
                      <a:lnTo>
                        <a:pt x="10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5" name="Freeform 79"/>
                <p:cNvSpPr/>
                <p:nvPr/>
              </p:nvSpPr>
              <p:spPr bwMode="auto">
                <a:xfrm>
                  <a:off x="3200400" y="2162176"/>
                  <a:ext cx="90487" cy="15875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6" name="Freeform 80"/>
                <p:cNvSpPr/>
                <p:nvPr/>
              </p:nvSpPr>
              <p:spPr bwMode="auto">
                <a:xfrm>
                  <a:off x="3200400" y="2208213"/>
                  <a:ext cx="90487" cy="14288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7" name="Freeform 81"/>
                <p:cNvSpPr/>
                <p:nvPr/>
              </p:nvSpPr>
              <p:spPr bwMode="auto">
                <a:xfrm>
                  <a:off x="3200400" y="2252663"/>
                  <a:ext cx="196850" cy="15875"/>
                </a:xfrm>
                <a:custGeom>
                  <a:avLst/>
                  <a:gdLst>
                    <a:gd name="T0" fmla="*/ 0 w 52"/>
                    <a:gd name="T1" fmla="*/ 2 h 4"/>
                    <a:gd name="T2" fmla="*/ 2 w 52"/>
                    <a:gd name="T3" fmla="*/ 4 h 4"/>
                    <a:gd name="T4" fmla="*/ 50 w 52"/>
                    <a:gd name="T5" fmla="*/ 4 h 4"/>
                    <a:gd name="T6" fmla="*/ 52 w 52"/>
                    <a:gd name="T7" fmla="*/ 2 h 4"/>
                    <a:gd name="T8" fmla="*/ 50 w 52"/>
                    <a:gd name="T9" fmla="*/ 0 h 4"/>
                    <a:gd name="T10" fmla="*/ 2 w 52"/>
                    <a:gd name="T11" fmla="*/ 0 h 4"/>
                    <a:gd name="T12" fmla="*/ 0 w 52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4">
                      <a:moveTo>
                        <a:pt x="0" y="2"/>
                      </a:move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1" y="4"/>
                        <a:pt x="52" y="3"/>
                        <a:pt x="52" y="2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8" name="Freeform 82"/>
                <p:cNvSpPr/>
                <p:nvPr/>
              </p:nvSpPr>
              <p:spPr bwMode="auto">
                <a:xfrm>
                  <a:off x="3035300" y="2343151"/>
                  <a:ext cx="361950" cy="15875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9" name="Freeform 83"/>
                <p:cNvSpPr/>
                <p:nvPr/>
              </p:nvSpPr>
              <p:spPr bwMode="auto">
                <a:xfrm>
                  <a:off x="3035300" y="238918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0" name="Freeform 84"/>
                <p:cNvSpPr/>
                <p:nvPr/>
              </p:nvSpPr>
              <p:spPr bwMode="auto">
                <a:xfrm>
                  <a:off x="3035300" y="243363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1" name="Freeform 85"/>
                <p:cNvSpPr/>
                <p:nvPr/>
              </p:nvSpPr>
              <p:spPr bwMode="auto">
                <a:xfrm>
                  <a:off x="3035300" y="2298701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2" name="Freeform 86"/>
                <p:cNvSpPr>
                  <a:spLocks noEditPoints="1"/>
                </p:cNvSpPr>
                <p:nvPr/>
              </p:nvSpPr>
              <p:spPr bwMode="auto">
                <a:xfrm>
                  <a:off x="3035300" y="2147888"/>
                  <a:ext cx="134937" cy="120650"/>
                </a:xfrm>
                <a:custGeom>
                  <a:avLst/>
                  <a:gdLst>
                    <a:gd name="T0" fmla="*/ 4 w 36"/>
                    <a:gd name="T1" fmla="*/ 32 h 32"/>
                    <a:gd name="T2" fmla="*/ 32 w 36"/>
                    <a:gd name="T3" fmla="*/ 32 h 32"/>
                    <a:gd name="T4" fmla="*/ 36 w 36"/>
                    <a:gd name="T5" fmla="*/ 28 h 32"/>
                    <a:gd name="T6" fmla="*/ 36 w 36"/>
                    <a:gd name="T7" fmla="*/ 4 h 32"/>
                    <a:gd name="T8" fmla="*/ 32 w 36"/>
                    <a:gd name="T9" fmla="*/ 0 h 32"/>
                    <a:gd name="T10" fmla="*/ 4 w 36"/>
                    <a:gd name="T11" fmla="*/ 0 h 32"/>
                    <a:gd name="T12" fmla="*/ 0 w 36"/>
                    <a:gd name="T13" fmla="*/ 4 h 32"/>
                    <a:gd name="T14" fmla="*/ 0 w 36"/>
                    <a:gd name="T15" fmla="*/ 28 h 32"/>
                    <a:gd name="T16" fmla="*/ 4 w 36"/>
                    <a:gd name="T17" fmla="*/ 32 h 32"/>
                    <a:gd name="T18" fmla="*/ 8 w 36"/>
                    <a:gd name="T19" fmla="*/ 8 h 32"/>
                    <a:gd name="T20" fmla="*/ 28 w 36"/>
                    <a:gd name="T21" fmla="*/ 8 h 32"/>
                    <a:gd name="T22" fmla="*/ 28 w 36"/>
                    <a:gd name="T23" fmla="*/ 24 h 32"/>
                    <a:gd name="T24" fmla="*/ 8 w 36"/>
                    <a:gd name="T25" fmla="*/ 24 h 32"/>
                    <a:gd name="T26" fmla="*/ 8 w 36"/>
                    <a:gd name="T27" fmla="*/ 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2">
                      <a:moveTo>
                        <a:pt x="4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4" y="32"/>
                        <a:pt x="36" y="30"/>
                        <a:pt x="36" y="28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7" name="Group 31"/>
              <p:cNvGrpSpPr/>
              <p:nvPr/>
            </p:nvGrpSpPr>
            <p:grpSpPr>
              <a:xfrm>
                <a:off x="9983081" y="717253"/>
                <a:ext cx="450850" cy="482600"/>
                <a:chOff x="2027238" y="2071688"/>
                <a:chExt cx="450850" cy="482600"/>
              </a:xfrm>
              <a:solidFill>
                <a:schemeClr val="bg1"/>
              </a:solidFill>
            </p:grpSpPr>
            <p:sp>
              <p:nvSpPr>
                <p:cNvPr id="31" name="Freeform 87"/>
                <p:cNvSpPr>
                  <a:spLocks noEditPoints="1"/>
                </p:cNvSpPr>
                <p:nvPr/>
              </p:nvSpPr>
              <p:spPr bwMode="auto">
                <a:xfrm>
                  <a:off x="2027238" y="2071688"/>
                  <a:ext cx="450850" cy="482600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2" name="Freeform 88"/>
                <p:cNvSpPr>
                  <a:spLocks noEditPoints="1"/>
                </p:cNvSpPr>
                <p:nvPr/>
              </p:nvSpPr>
              <p:spPr bwMode="auto">
                <a:xfrm>
                  <a:off x="2087563" y="2132013"/>
                  <a:ext cx="330200" cy="301625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2 w 88"/>
                    <a:gd name="T47" fmla="*/ 61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7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6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3" name="Freeform 89"/>
                <p:cNvSpPr>
                  <a:spLocks noEditPoints="1"/>
                </p:cNvSpPr>
                <p:nvPr/>
              </p:nvSpPr>
              <p:spPr bwMode="auto">
                <a:xfrm>
                  <a:off x="2268538" y="2178051"/>
                  <a:ext cx="88900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8" name="Group 32"/>
              <p:cNvGrpSpPr/>
              <p:nvPr/>
            </p:nvGrpSpPr>
            <p:grpSpPr>
              <a:xfrm>
                <a:off x="10091435" y="2775575"/>
                <a:ext cx="481012" cy="482600"/>
                <a:chOff x="1049338" y="2071688"/>
                <a:chExt cx="481012" cy="482600"/>
              </a:xfrm>
              <a:solidFill>
                <a:schemeClr val="bg1"/>
              </a:solidFill>
            </p:grpSpPr>
            <p:sp>
              <p:nvSpPr>
                <p:cNvPr id="29" name="Freeform 90"/>
                <p:cNvSpPr>
                  <a:spLocks noEditPoints="1"/>
                </p:cNvSpPr>
                <p:nvPr/>
              </p:nvSpPr>
              <p:spPr bwMode="auto">
                <a:xfrm>
                  <a:off x="1049338" y="2071688"/>
                  <a:ext cx="481012" cy="482600"/>
                </a:xfrm>
                <a:custGeom>
                  <a:avLst/>
                  <a:gdLst>
                    <a:gd name="T0" fmla="*/ 83 w 128"/>
                    <a:gd name="T1" fmla="*/ 40 h 128"/>
                    <a:gd name="T2" fmla="*/ 64 w 128"/>
                    <a:gd name="T3" fmla="*/ 0 h 128"/>
                    <a:gd name="T4" fmla="*/ 36 w 128"/>
                    <a:gd name="T5" fmla="*/ 41 h 128"/>
                    <a:gd name="T6" fmla="*/ 32 w 128"/>
                    <a:gd name="T7" fmla="*/ 43 h 128"/>
                    <a:gd name="T8" fmla="*/ 12 w 128"/>
                    <a:gd name="T9" fmla="*/ 40 h 128"/>
                    <a:gd name="T10" fmla="*/ 0 w 128"/>
                    <a:gd name="T11" fmla="*/ 116 h 128"/>
                    <a:gd name="T12" fmla="*/ 24 w 128"/>
                    <a:gd name="T13" fmla="*/ 128 h 128"/>
                    <a:gd name="T14" fmla="*/ 35 w 128"/>
                    <a:gd name="T15" fmla="*/ 121 h 128"/>
                    <a:gd name="T16" fmla="*/ 36 w 128"/>
                    <a:gd name="T17" fmla="*/ 121 h 128"/>
                    <a:gd name="T18" fmla="*/ 76 w 128"/>
                    <a:gd name="T19" fmla="*/ 128 h 128"/>
                    <a:gd name="T20" fmla="*/ 112 w 128"/>
                    <a:gd name="T21" fmla="*/ 120 h 128"/>
                    <a:gd name="T22" fmla="*/ 114 w 128"/>
                    <a:gd name="T23" fmla="*/ 109 h 128"/>
                    <a:gd name="T24" fmla="*/ 121 w 128"/>
                    <a:gd name="T25" fmla="*/ 88 h 128"/>
                    <a:gd name="T26" fmla="*/ 124 w 128"/>
                    <a:gd name="T27" fmla="*/ 67 h 128"/>
                    <a:gd name="T28" fmla="*/ 128 w 128"/>
                    <a:gd name="T29" fmla="*/ 58 h 128"/>
                    <a:gd name="T30" fmla="*/ 117 w 128"/>
                    <a:gd name="T31" fmla="*/ 42 h 128"/>
                    <a:gd name="T32" fmla="*/ 24 w 128"/>
                    <a:gd name="T33" fmla="*/ 120 h 128"/>
                    <a:gd name="T34" fmla="*/ 8 w 128"/>
                    <a:gd name="T35" fmla="*/ 116 h 128"/>
                    <a:gd name="T36" fmla="*/ 12 w 128"/>
                    <a:gd name="T37" fmla="*/ 48 h 128"/>
                    <a:gd name="T38" fmla="*/ 28 w 128"/>
                    <a:gd name="T39" fmla="*/ 52 h 128"/>
                    <a:gd name="T40" fmla="*/ 120 w 128"/>
                    <a:gd name="T41" fmla="*/ 58 h 128"/>
                    <a:gd name="T42" fmla="*/ 104 w 128"/>
                    <a:gd name="T43" fmla="*/ 64 h 128"/>
                    <a:gd name="T44" fmla="*/ 104 w 128"/>
                    <a:gd name="T45" fmla="*/ 68 h 128"/>
                    <a:gd name="T46" fmla="*/ 118 w 128"/>
                    <a:gd name="T47" fmla="*/ 75 h 128"/>
                    <a:gd name="T48" fmla="*/ 100 w 128"/>
                    <a:gd name="T49" fmla="*/ 84 h 128"/>
                    <a:gd name="T50" fmla="*/ 100 w 128"/>
                    <a:gd name="T51" fmla="*/ 88 h 128"/>
                    <a:gd name="T52" fmla="*/ 113 w 128"/>
                    <a:gd name="T53" fmla="*/ 96 h 128"/>
                    <a:gd name="T54" fmla="*/ 96 w 128"/>
                    <a:gd name="T55" fmla="*/ 104 h 128"/>
                    <a:gd name="T56" fmla="*/ 96 w 128"/>
                    <a:gd name="T57" fmla="*/ 108 h 128"/>
                    <a:gd name="T58" fmla="*/ 106 w 128"/>
                    <a:gd name="T59" fmla="*/ 114 h 128"/>
                    <a:gd name="T60" fmla="*/ 98 w 128"/>
                    <a:gd name="T61" fmla="*/ 120 h 128"/>
                    <a:gd name="T62" fmla="*/ 54 w 128"/>
                    <a:gd name="T63" fmla="*/ 117 h 128"/>
                    <a:gd name="T64" fmla="*/ 32 w 128"/>
                    <a:gd name="T65" fmla="*/ 110 h 128"/>
                    <a:gd name="T66" fmla="*/ 35 w 128"/>
                    <a:gd name="T67" fmla="*/ 50 h 128"/>
                    <a:gd name="T68" fmla="*/ 60 w 128"/>
                    <a:gd name="T69" fmla="*/ 12 h 128"/>
                    <a:gd name="T70" fmla="*/ 76 w 128"/>
                    <a:gd name="T71" fmla="*/ 27 h 128"/>
                    <a:gd name="T72" fmla="*/ 115 w 128"/>
                    <a:gd name="T73" fmla="*/ 50 h 128"/>
                    <a:gd name="T74" fmla="*/ 120 w 128"/>
                    <a:gd name="T75" fmla="*/ 5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" h="128">
                      <a:moveTo>
                        <a:pt x="117" y="42"/>
                      </a:moveTo>
                      <a:cubicBezTo>
                        <a:pt x="112" y="41"/>
                        <a:pt x="100" y="41"/>
                        <a:pt x="83" y="40"/>
                      </a:cubicBezTo>
                      <a:cubicBezTo>
                        <a:pt x="84" y="36"/>
                        <a:pt x="84" y="33"/>
                        <a:pt x="84" y="27"/>
                      </a:cubicBezTo>
                      <a:cubicBezTo>
                        <a:pt x="84" y="13"/>
                        <a:pt x="73" y="0"/>
                        <a:pt x="64" y="0"/>
                      </a:cubicBezTo>
                      <a:cubicBezTo>
                        <a:pt x="57" y="0"/>
                        <a:pt x="52" y="5"/>
                        <a:pt x="52" y="12"/>
                      </a:cubicBezTo>
                      <a:cubicBezTo>
                        <a:pt x="52" y="20"/>
                        <a:pt x="49" y="34"/>
                        <a:pt x="36" y="41"/>
                      </a:cubicBezTo>
                      <a:cubicBezTo>
                        <a:pt x="35" y="41"/>
                        <a:pt x="32" y="43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0" y="41"/>
                        <a:pt x="27" y="40"/>
                        <a:pt x="24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5" y="40"/>
                        <a:pt x="0" y="45"/>
                        <a:pt x="0" y="52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3"/>
                        <a:pt x="5" y="128"/>
                        <a:pt x="12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9" y="128"/>
                        <a:pt x="33" y="125"/>
                        <a:pt x="35" y="121"/>
                      </a:cubicBez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1"/>
                        <a:pt x="35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8" y="122"/>
                        <a:pt x="43" y="123"/>
                        <a:pt x="52" y="125"/>
                      </a:cubicBezTo>
                      <a:cubicBezTo>
                        <a:pt x="54" y="126"/>
                        <a:pt x="65" y="128"/>
                        <a:pt x="76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105" y="128"/>
                        <a:pt x="109" y="125"/>
                        <a:pt x="112" y="120"/>
                      </a:cubicBezTo>
                      <a:cubicBezTo>
                        <a:pt x="112" y="120"/>
                        <a:pt x="113" y="118"/>
                        <a:pt x="114" y="116"/>
                      </a:cubicBezTo>
                      <a:cubicBezTo>
                        <a:pt x="115" y="114"/>
                        <a:pt x="115" y="112"/>
                        <a:pt x="114" y="109"/>
                      </a:cubicBezTo>
                      <a:cubicBezTo>
                        <a:pt x="118" y="106"/>
                        <a:pt x="120" y="102"/>
                        <a:pt x="121" y="99"/>
                      </a:cubicBezTo>
                      <a:cubicBezTo>
                        <a:pt x="122" y="94"/>
                        <a:pt x="122" y="90"/>
                        <a:pt x="121" y="88"/>
                      </a:cubicBezTo>
                      <a:cubicBezTo>
                        <a:pt x="123" y="85"/>
                        <a:pt x="125" y="82"/>
                        <a:pt x="126" y="77"/>
                      </a:cubicBezTo>
                      <a:cubicBezTo>
                        <a:pt x="127" y="73"/>
                        <a:pt x="126" y="70"/>
                        <a:pt x="124" y="67"/>
                      </a:cubicBezTo>
                      <a:cubicBezTo>
                        <a:pt x="127" y="65"/>
                        <a:pt x="128" y="61"/>
                        <a:pt x="128" y="58"/>
                      </a:cubicBezTo>
                      <a:cubicBezTo>
                        <a:pt x="128" y="58"/>
                        <a:pt x="128" y="58"/>
                        <a:pt x="128" y="58"/>
                      </a:cubicBezTo>
                      <a:cubicBezTo>
                        <a:pt x="128" y="57"/>
                        <a:pt x="128" y="57"/>
                        <a:pt x="128" y="56"/>
                      </a:cubicBezTo>
                      <a:cubicBezTo>
                        <a:pt x="128" y="51"/>
                        <a:pt x="125" y="44"/>
                        <a:pt x="117" y="42"/>
                      </a:cubicBezTo>
                      <a:close/>
                      <a:moveTo>
                        <a:pt x="28" y="116"/>
                      </a:moveTo>
                      <a:cubicBezTo>
                        <a:pt x="28" y="118"/>
                        <a:pt x="26" y="120"/>
                        <a:pt x="24" y="120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0" y="120"/>
                        <a:pt x="8" y="118"/>
                        <a:pt x="8" y="116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0"/>
                        <a:pt x="10" y="48"/>
                        <a:pt x="12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26" y="48"/>
                        <a:pt x="28" y="50"/>
                        <a:pt x="28" y="52"/>
                      </a:cubicBezTo>
                      <a:lnTo>
                        <a:pt x="28" y="116"/>
                      </a:lnTo>
                      <a:close/>
                      <a:moveTo>
                        <a:pt x="120" y="58"/>
                      </a:moveTo>
                      <a:cubicBezTo>
                        <a:pt x="120" y="60"/>
                        <a:pt x="119" y="64"/>
                        <a:pt x="112" y="64"/>
                      </a:cubicBezTo>
                      <a:cubicBezTo>
                        <a:pt x="106" y="64"/>
                        <a:pt x="104" y="64"/>
                        <a:pt x="104" y="64"/>
                      </a:cubicBezTo>
                      <a:cubicBezTo>
                        <a:pt x="103" y="64"/>
                        <a:pt x="102" y="65"/>
                        <a:pt x="102" y="66"/>
                      </a:cubicBezTo>
                      <a:cubicBezTo>
                        <a:pt x="102" y="67"/>
                        <a:pt x="103" y="68"/>
                        <a:pt x="104" y="68"/>
                      </a:cubicBezTo>
                      <a:cubicBezTo>
                        <a:pt x="104" y="68"/>
                        <a:pt x="106" y="68"/>
                        <a:pt x="112" y="68"/>
                      </a:cubicBezTo>
                      <a:cubicBezTo>
                        <a:pt x="118" y="68"/>
                        <a:pt x="119" y="73"/>
                        <a:pt x="118" y="75"/>
                      </a:cubicBezTo>
                      <a:cubicBezTo>
                        <a:pt x="118" y="78"/>
                        <a:pt x="116" y="84"/>
                        <a:pt x="110" y="84"/>
                      </a:cubicBezTo>
                      <a:cubicBezTo>
                        <a:pt x="103" y="84"/>
                        <a:pt x="100" y="84"/>
                        <a:pt x="100" y="84"/>
                      </a:cubicBezTo>
                      <a:cubicBezTo>
                        <a:pt x="99" y="84"/>
                        <a:pt x="98" y="85"/>
                        <a:pt x="98" y="86"/>
                      </a:cubicBezTo>
                      <a:cubicBezTo>
                        <a:pt x="98" y="87"/>
                        <a:pt x="99" y="88"/>
                        <a:pt x="100" y="88"/>
                      </a:cubicBezTo>
                      <a:cubicBezTo>
                        <a:pt x="100" y="88"/>
                        <a:pt x="105" y="88"/>
                        <a:pt x="108" y="88"/>
                      </a:cubicBezTo>
                      <a:cubicBezTo>
                        <a:pt x="115" y="88"/>
                        <a:pt x="114" y="93"/>
                        <a:pt x="113" y="96"/>
                      </a:cubicBezTo>
                      <a:cubicBezTo>
                        <a:pt x="112" y="100"/>
                        <a:pt x="111" y="104"/>
                        <a:pt x="103" y="104"/>
                      </a:cubicBezTo>
                      <a:cubicBezTo>
                        <a:pt x="100" y="104"/>
                        <a:pt x="96" y="104"/>
                        <a:pt x="96" y="104"/>
                      </a:cubicBezTo>
                      <a:cubicBezTo>
                        <a:pt x="95" y="104"/>
                        <a:pt x="94" y="105"/>
                        <a:pt x="94" y="106"/>
                      </a:cubicBezTo>
                      <a:cubicBezTo>
                        <a:pt x="94" y="107"/>
                        <a:pt x="95" y="108"/>
                        <a:pt x="96" y="108"/>
                      </a:cubicBezTo>
                      <a:cubicBezTo>
                        <a:pt x="96" y="108"/>
                        <a:pt x="99" y="108"/>
                        <a:pt x="102" y="108"/>
                      </a:cubicBezTo>
                      <a:cubicBezTo>
                        <a:pt x="107" y="108"/>
                        <a:pt x="107" y="112"/>
                        <a:pt x="106" y="114"/>
                      </a:cubicBezTo>
                      <a:cubicBezTo>
                        <a:pt x="106" y="115"/>
                        <a:pt x="105" y="116"/>
                        <a:pt x="105" y="117"/>
                      </a:cubicBezTo>
                      <a:cubicBezTo>
                        <a:pt x="104" y="119"/>
                        <a:pt x="102" y="120"/>
                        <a:pt x="98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65" y="120"/>
                        <a:pt x="54" y="118"/>
                        <a:pt x="54" y="117"/>
                      </a:cubicBezTo>
                      <a:cubicBezTo>
                        <a:pt x="37" y="114"/>
                        <a:pt x="36" y="113"/>
                        <a:pt x="35" y="113"/>
                      </a:cubicBezTo>
                      <a:cubicBezTo>
                        <a:pt x="35" y="113"/>
                        <a:pt x="32" y="112"/>
                        <a:pt x="32" y="110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2"/>
                        <a:pt x="33" y="51"/>
                        <a:pt x="35" y="50"/>
                      </a:cubicBezTo>
                      <a:cubicBezTo>
                        <a:pt x="35" y="50"/>
                        <a:pt x="36" y="50"/>
                        <a:pt x="36" y="50"/>
                      </a:cubicBezTo>
                      <a:cubicBezTo>
                        <a:pt x="54" y="42"/>
                        <a:pt x="60" y="26"/>
                        <a:pt x="60" y="12"/>
                      </a:cubicBezTo>
                      <a:cubicBezTo>
                        <a:pt x="60" y="10"/>
                        <a:pt x="62" y="8"/>
                        <a:pt x="64" y="8"/>
                      </a:cubicBezTo>
                      <a:cubicBezTo>
                        <a:pt x="68" y="8"/>
                        <a:pt x="76" y="16"/>
                        <a:pt x="76" y="27"/>
                      </a:cubicBezTo>
                      <a:cubicBezTo>
                        <a:pt x="76" y="36"/>
                        <a:pt x="75" y="38"/>
                        <a:pt x="72" y="48"/>
                      </a:cubicBezTo>
                      <a:cubicBezTo>
                        <a:pt x="112" y="48"/>
                        <a:pt x="112" y="49"/>
                        <a:pt x="115" y="50"/>
                      </a:cubicBezTo>
                      <a:cubicBezTo>
                        <a:pt x="120" y="51"/>
                        <a:pt x="120" y="54"/>
                        <a:pt x="120" y="56"/>
                      </a:cubicBezTo>
                      <a:cubicBezTo>
                        <a:pt x="120" y="57"/>
                        <a:pt x="120" y="57"/>
                        <a:pt x="12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0" name="Freeform 91"/>
                <p:cNvSpPr>
                  <a:spLocks noEditPoints="1"/>
                </p:cNvSpPr>
                <p:nvPr/>
              </p:nvSpPr>
              <p:spPr bwMode="auto">
                <a:xfrm>
                  <a:off x="1093788" y="2463801"/>
                  <a:ext cx="44450" cy="44450"/>
                </a:xfrm>
                <a:custGeom>
                  <a:avLst/>
                  <a:gdLst>
                    <a:gd name="T0" fmla="*/ 6 w 12"/>
                    <a:gd name="T1" fmla="*/ 0 h 12"/>
                    <a:gd name="T2" fmla="*/ 0 w 12"/>
                    <a:gd name="T3" fmla="*/ 6 h 12"/>
                    <a:gd name="T4" fmla="*/ 6 w 12"/>
                    <a:gd name="T5" fmla="*/ 12 h 12"/>
                    <a:gd name="T6" fmla="*/ 12 w 12"/>
                    <a:gd name="T7" fmla="*/ 6 h 12"/>
                    <a:gd name="T8" fmla="*/ 6 w 12"/>
                    <a:gd name="T9" fmla="*/ 0 h 12"/>
                    <a:gd name="T10" fmla="*/ 6 w 12"/>
                    <a:gd name="T11" fmla="*/ 8 h 12"/>
                    <a:gd name="T12" fmla="*/ 4 w 12"/>
                    <a:gd name="T13" fmla="*/ 6 h 12"/>
                    <a:gd name="T14" fmla="*/ 6 w 12"/>
                    <a:gd name="T15" fmla="*/ 4 h 12"/>
                    <a:gd name="T16" fmla="*/ 8 w 12"/>
                    <a:gd name="T17" fmla="*/ 6 h 12"/>
                    <a:gd name="T18" fmla="*/ 6 w 12"/>
                    <a:gd name="T19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2"/>
                        <a:pt x="6" y="12"/>
                      </a:cubicBezTo>
                      <a:cubicBezTo>
                        <a:pt x="9" y="12"/>
                        <a:pt x="12" y="9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lose/>
                      <a:moveTo>
                        <a:pt x="6" y="8"/>
                      </a:moveTo>
                      <a:cubicBezTo>
                        <a:pt x="5" y="8"/>
                        <a:pt x="4" y="7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</p:grpSp>
      </p:grpSp>
      <p:sp>
        <p:nvSpPr>
          <p:cNvPr id="90" name="Text Box 10"/>
          <p:cNvSpPr txBox="1">
            <a:spLocks noChangeArrowheads="1"/>
          </p:cNvSpPr>
          <p:nvPr/>
        </p:nvSpPr>
        <p:spPr bwMode="auto">
          <a:xfrm>
            <a:off x="4495900" y="2064937"/>
            <a:ext cx="4198909" cy="9315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便捷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238309" y="36291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</a:t>
            </a:r>
            <a:r>
              <a:rPr lang="zh-CN" altLang="en-US" sz="20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介绍</a:t>
            </a:r>
            <a:endParaRPr lang="en-US" altLang="zh-CN" sz="2000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008" y="201073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32" y="2084381"/>
            <a:ext cx="460185" cy="346004"/>
          </a:xfrm>
          <a:prstGeom prst="rect">
            <a:avLst/>
          </a:prstGeom>
        </p:spPr>
      </p:pic>
      <p:sp>
        <p:nvSpPr>
          <p:cNvPr id="109" name="Content Placeholder 2"/>
          <p:cNvSpPr txBox="1"/>
          <p:nvPr/>
        </p:nvSpPr>
        <p:spPr>
          <a:xfrm>
            <a:off x="4110892" y="2953145"/>
            <a:ext cx="4583282" cy="1132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108775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需求决定市场。</a:t>
            </a:r>
          </a:p>
          <a:p>
            <a:pPr marL="0" algn="l" defTabSz="108775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对于老人来说，不需要多余的花哨功能，不需要额外的技术扩展，只需要做到的</a:t>
            </a:r>
            <a:r>
              <a:rPr 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是</a:t>
            </a: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简单，</a:t>
            </a:r>
            <a:r>
              <a:rPr 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实用</a:t>
            </a:r>
            <a:r>
              <a:rPr 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与便捷。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1238309" y="36291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</a:t>
            </a:r>
            <a:r>
              <a:rPr lang="zh-CN" altLang="en-US" sz="20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介绍</a:t>
            </a:r>
            <a:endParaRPr lang="en-US" altLang="zh-CN" sz="2000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4" name="图片 73" descr="Screenshot_2017-09-19-18-10-54-210_com.sict.soft.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5" y="905510"/>
            <a:ext cx="1307465" cy="3888105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2176780" y="1048385"/>
            <a:ext cx="11868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/>
              <a:t>天气</a:t>
            </a:r>
          </a:p>
          <a:p>
            <a:endParaRPr lang="zh-CN" altLang="en-US" sz="2800" b="1"/>
          </a:p>
        </p:txBody>
      </p:sp>
      <p:sp>
        <p:nvSpPr>
          <p:cNvPr id="79" name="文本框 78"/>
          <p:cNvSpPr txBox="1"/>
          <p:nvPr/>
        </p:nvSpPr>
        <p:spPr>
          <a:xfrm>
            <a:off x="2703195" y="1584960"/>
            <a:ext cx="2745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集成常用的最近天气，空气质量</a:t>
            </a:r>
          </a:p>
        </p:txBody>
      </p:sp>
      <p:pic>
        <p:nvPicPr>
          <p:cNvPr id="88" name="图片 2"/>
          <p:cNvPicPr>
            <a:picLocks noChangeAspect="1"/>
          </p:cNvPicPr>
          <p:nvPr/>
        </p:nvPicPr>
        <p:blipFill rotWithShape="1">
          <a:blip r:embed="rId4"/>
          <a:srcRect l="35016" r="16077"/>
          <a:stretch>
            <a:fillRect/>
          </a:stretch>
        </p:blipFill>
        <p:spPr>
          <a:xfrm>
            <a:off x="7095958" y="88046"/>
            <a:ext cx="2054942" cy="393499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227" y="584077"/>
            <a:ext cx="1654528" cy="2941382"/>
          </a:xfrm>
          <a:prstGeom prst="rect">
            <a:avLst/>
          </a:prstGeom>
        </p:spPr>
      </p:pic>
      <p:sp>
        <p:nvSpPr>
          <p:cNvPr id="91" name="Text Box 10"/>
          <p:cNvSpPr txBox="1">
            <a:spLocks noChangeArrowheads="1"/>
          </p:cNvSpPr>
          <p:nvPr/>
        </p:nvSpPr>
        <p:spPr bwMode="auto">
          <a:xfrm>
            <a:off x="2625825" y="2168442"/>
            <a:ext cx="1605809" cy="4542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事件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提醒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93" name="Oval Callout 13"/>
          <p:cNvSpPr/>
          <p:nvPr/>
        </p:nvSpPr>
        <p:spPr>
          <a:xfrm>
            <a:off x="1945568" y="210217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rgbClr val="006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sp>
        <p:nvSpPr>
          <p:cNvPr id="94" name="Content Placeholder 2"/>
          <p:cNvSpPr txBox="1"/>
          <p:nvPr/>
        </p:nvSpPr>
        <p:spPr>
          <a:xfrm>
            <a:off x="2082000" y="2765198"/>
            <a:ext cx="4736608" cy="125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本着老人操作简单快捷的原则</a:t>
            </a:r>
            <a:r>
              <a:rPr lang="zh-CN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，事件</a:t>
            </a:r>
            <a:r>
              <a:rPr lang="zh-CN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提醒不需要设置过多的内容，一个时间足以，闹钟提醒老人时间到了，有“工作”要做了，减小老人的使用复杂度。</a:t>
            </a:r>
          </a:p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200" dirty="0">
              <a:solidFill>
                <a:schemeClr val="tx1"/>
              </a:solidFill>
              <a:latin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453" y="2197938"/>
            <a:ext cx="330918" cy="330918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2827020" y="4032885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家人电话</a:t>
            </a:r>
            <a:endParaRPr lang="zh-CN" altLang="en-US" sz="2000" b="1"/>
          </a:p>
        </p:txBody>
      </p:sp>
      <p:sp>
        <p:nvSpPr>
          <p:cNvPr id="99" name="文本框 98"/>
          <p:cNvSpPr txBox="1"/>
          <p:nvPr/>
        </p:nvSpPr>
        <p:spPr>
          <a:xfrm>
            <a:off x="2788920" y="4493260"/>
            <a:ext cx="3756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087755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zh-CN" altLang="zh-CN" sz="1200" dirty="0" smtClean="0"/>
              <a:t>虽然仅仅存储了子女的号码，但对老人来说，能够及时联系</a:t>
            </a:r>
            <a:r>
              <a:rPr lang="zh-CN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上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才是主要的，乐老使这个问题变得简单。</a:t>
            </a:r>
            <a:endParaRPr lang="zh-CN" altLang="zh-CN" sz="1200" dirty="0" smtClean="0"/>
          </a:p>
        </p:txBody>
      </p:sp>
      <p:sp>
        <p:nvSpPr>
          <p:cNvPr id="100" name="Oval Callout 13"/>
          <p:cNvSpPr/>
          <p:nvPr/>
        </p:nvSpPr>
        <p:spPr>
          <a:xfrm>
            <a:off x="2197028" y="3973524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rgbClr val="F8A9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pic>
        <p:nvPicPr>
          <p:cNvPr id="101" name="图片 10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97" y="4023668"/>
            <a:ext cx="419430" cy="41943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1238309" y="36291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</a:t>
            </a:r>
            <a:r>
              <a:rPr lang="zh-CN" altLang="en-US" sz="20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介绍</a:t>
            </a:r>
            <a:endParaRPr lang="en-US" altLang="zh-CN" sz="2000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008" y="201073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32" y="2084381"/>
            <a:ext cx="460185" cy="346004"/>
          </a:xfrm>
          <a:prstGeom prst="rect">
            <a:avLst/>
          </a:prstGeom>
        </p:spPr>
      </p:pic>
      <p:pic>
        <p:nvPicPr>
          <p:cNvPr id="88" name="图片 2"/>
          <p:cNvPicPr>
            <a:picLocks noChangeAspect="1"/>
          </p:cNvPicPr>
          <p:nvPr/>
        </p:nvPicPr>
        <p:blipFill rotWithShape="1">
          <a:blip r:embed="rId4"/>
          <a:srcRect l="35016" r="16077"/>
          <a:stretch>
            <a:fillRect/>
          </a:stretch>
        </p:blipFill>
        <p:spPr>
          <a:xfrm>
            <a:off x="376388" y="1171356"/>
            <a:ext cx="2054942" cy="3934995"/>
          </a:xfrm>
          <a:prstGeom prst="rect">
            <a:avLst/>
          </a:prstGeom>
        </p:spPr>
      </p:pic>
      <p:pic>
        <p:nvPicPr>
          <p:cNvPr id="74" name="图片 73" descr="图片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00" y="1664970"/>
            <a:ext cx="1742440" cy="3038475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4612005" y="2058035"/>
            <a:ext cx="3188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/>
              <a:t>控制开关</a:t>
            </a:r>
            <a:r>
              <a:rPr lang="en-US" altLang="zh-CN" sz="2400" b="1"/>
              <a:t>·</a:t>
            </a:r>
            <a:r>
              <a:rPr lang="zh-CN" altLang="en-US" sz="2400" b="1"/>
              <a:t>语音控制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178935" y="3030220"/>
            <a:ext cx="42195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/>
              <a:t>对于行动不便的老人来说，远程操作灯，风扇，对老人来说非常重要。</a:t>
            </a:r>
          </a:p>
          <a:p>
            <a:r>
              <a:rPr lang="zh-CN" altLang="en-US" sz="1800"/>
              <a:t>而且实现语音控制，更为便捷。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420" y="1927240"/>
            <a:ext cx="3584116" cy="2609899"/>
            <a:chOff x="2047009" y="1663503"/>
            <a:chExt cx="4100513" cy="2985932"/>
          </a:xfrm>
        </p:grpSpPr>
        <p:grpSp>
          <p:nvGrpSpPr>
            <p:cNvPr id="3" name="Group 2"/>
            <p:cNvGrpSpPr/>
            <p:nvPr/>
          </p:nvGrpSpPr>
          <p:grpSpPr>
            <a:xfrm>
              <a:off x="2047009" y="3042091"/>
              <a:ext cx="4100513" cy="1607344"/>
              <a:chOff x="3381376" y="4711701"/>
              <a:chExt cx="5467350" cy="2143125"/>
            </a:xfrm>
          </p:grpSpPr>
          <p:sp>
            <p:nvSpPr>
              <p:cNvPr id="73" name="Freeform 5"/>
              <p:cNvSpPr/>
              <p:nvPr/>
            </p:nvSpPr>
            <p:spPr bwMode="auto">
              <a:xfrm>
                <a:off x="3381376" y="4711701"/>
                <a:ext cx="5467350" cy="2143125"/>
              </a:xfrm>
              <a:custGeom>
                <a:avLst/>
                <a:gdLst>
                  <a:gd name="T0" fmla="*/ 0 w 1770"/>
                  <a:gd name="T1" fmla="*/ 658 h 694"/>
                  <a:gd name="T2" fmla="*/ 0 w 1770"/>
                  <a:gd name="T3" fmla="*/ 661 h 694"/>
                  <a:gd name="T4" fmla="*/ 0 w 1770"/>
                  <a:gd name="T5" fmla="*/ 661 h 694"/>
                  <a:gd name="T6" fmla="*/ 0 w 1770"/>
                  <a:gd name="T7" fmla="*/ 661 h 694"/>
                  <a:gd name="T8" fmla="*/ 110 w 1770"/>
                  <a:gd name="T9" fmla="*/ 694 h 694"/>
                  <a:gd name="T10" fmla="*/ 1696 w 1770"/>
                  <a:gd name="T11" fmla="*/ 693 h 694"/>
                  <a:gd name="T12" fmla="*/ 1764 w 1770"/>
                  <a:gd name="T13" fmla="*/ 667 h 694"/>
                  <a:gd name="T14" fmla="*/ 1766 w 1770"/>
                  <a:gd name="T15" fmla="*/ 624 h 694"/>
                  <a:gd name="T16" fmla="*/ 1766 w 1770"/>
                  <a:gd name="T17" fmla="*/ 624 h 694"/>
                  <a:gd name="T18" fmla="*/ 1743 w 1770"/>
                  <a:gd name="T19" fmla="*/ 577 h 694"/>
                  <a:gd name="T20" fmla="*/ 1281 w 1770"/>
                  <a:gd name="T21" fmla="*/ 37 h 694"/>
                  <a:gd name="T22" fmla="*/ 1189 w 1770"/>
                  <a:gd name="T23" fmla="*/ 0 h 694"/>
                  <a:gd name="T24" fmla="*/ 557 w 1770"/>
                  <a:gd name="T25" fmla="*/ 1 h 694"/>
                  <a:gd name="T26" fmla="*/ 478 w 1770"/>
                  <a:gd name="T27" fmla="*/ 30 h 694"/>
                  <a:gd name="T28" fmla="*/ 21 w 1770"/>
                  <a:gd name="T29" fmla="*/ 578 h 694"/>
                  <a:gd name="T30" fmla="*/ 3 w 1770"/>
                  <a:gd name="T31" fmla="*/ 612 h 694"/>
                  <a:gd name="T32" fmla="*/ 3 w 1770"/>
                  <a:gd name="T33" fmla="*/ 612 h 694"/>
                  <a:gd name="T34" fmla="*/ 0 w 1770"/>
                  <a:gd name="T35" fmla="*/ 658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70" h="694">
                    <a:moveTo>
                      <a:pt x="0" y="658"/>
                    </a:moveTo>
                    <a:cubicBezTo>
                      <a:pt x="0" y="659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80"/>
                      <a:pt x="27" y="694"/>
                      <a:pt x="110" y="694"/>
                    </a:cubicBezTo>
                    <a:cubicBezTo>
                      <a:pt x="1696" y="693"/>
                      <a:pt x="1696" y="693"/>
                      <a:pt x="1696" y="693"/>
                    </a:cubicBezTo>
                    <a:cubicBezTo>
                      <a:pt x="1747" y="693"/>
                      <a:pt x="1764" y="683"/>
                      <a:pt x="1764" y="667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70" y="612"/>
                      <a:pt x="1759" y="595"/>
                      <a:pt x="1743" y="577"/>
                    </a:cubicBezTo>
                    <a:cubicBezTo>
                      <a:pt x="1281" y="37"/>
                      <a:pt x="1281" y="37"/>
                      <a:pt x="1281" y="37"/>
                    </a:cubicBezTo>
                    <a:cubicBezTo>
                      <a:pt x="1263" y="16"/>
                      <a:pt x="1245" y="0"/>
                      <a:pt x="1189" y="0"/>
                    </a:cubicBezTo>
                    <a:cubicBezTo>
                      <a:pt x="557" y="1"/>
                      <a:pt x="557" y="1"/>
                      <a:pt x="557" y="1"/>
                    </a:cubicBezTo>
                    <a:cubicBezTo>
                      <a:pt x="512" y="1"/>
                      <a:pt x="495" y="9"/>
                      <a:pt x="478" y="30"/>
                    </a:cubicBezTo>
                    <a:cubicBezTo>
                      <a:pt x="21" y="578"/>
                      <a:pt x="21" y="578"/>
                      <a:pt x="21" y="578"/>
                    </a:cubicBezTo>
                    <a:cubicBezTo>
                      <a:pt x="11" y="590"/>
                      <a:pt x="4" y="602"/>
                      <a:pt x="3" y="612"/>
                    </a:cubicBezTo>
                    <a:cubicBezTo>
                      <a:pt x="3" y="612"/>
                      <a:pt x="3" y="612"/>
                      <a:pt x="3" y="612"/>
                    </a:cubicBezTo>
                    <a:lnTo>
                      <a:pt x="0" y="65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5664201" y="4751388"/>
                <a:ext cx="846138" cy="30163"/>
              </a:xfrm>
              <a:custGeom>
                <a:avLst/>
                <a:gdLst>
                  <a:gd name="T0" fmla="*/ 260 w 274"/>
                  <a:gd name="T1" fmla="*/ 0 h 10"/>
                  <a:gd name="T2" fmla="*/ 137 w 274"/>
                  <a:gd name="T3" fmla="*/ 0 h 10"/>
                  <a:gd name="T4" fmla="*/ 14 w 274"/>
                  <a:gd name="T5" fmla="*/ 0 h 10"/>
                  <a:gd name="T6" fmla="*/ 1 w 274"/>
                  <a:gd name="T7" fmla="*/ 5 h 10"/>
                  <a:gd name="T8" fmla="*/ 1 w 274"/>
                  <a:gd name="T9" fmla="*/ 5 h 10"/>
                  <a:gd name="T10" fmla="*/ 12 w 274"/>
                  <a:gd name="T11" fmla="*/ 10 h 10"/>
                  <a:gd name="T12" fmla="*/ 137 w 274"/>
                  <a:gd name="T13" fmla="*/ 10 h 10"/>
                  <a:gd name="T14" fmla="*/ 262 w 274"/>
                  <a:gd name="T15" fmla="*/ 10 h 10"/>
                  <a:gd name="T16" fmla="*/ 273 w 274"/>
                  <a:gd name="T17" fmla="*/ 5 h 10"/>
                  <a:gd name="T18" fmla="*/ 273 w 274"/>
                  <a:gd name="T19" fmla="*/ 5 h 10"/>
                  <a:gd name="T20" fmla="*/ 260 w 2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10">
                    <a:moveTo>
                      <a:pt x="260" y="0"/>
                    </a:moveTo>
                    <a:cubicBezTo>
                      <a:pt x="219" y="0"/>
                      <a:pt x="178" y="0"/>
                      <a:pt x="137" y="0"/>
                    </a:cubicBezTo>
                    <a:cubicBezTo>
                      <a:pt x="96" y="0"/>
                      <a:pt x="55" y="0"/>
                      <a:pt x="14" y="0"/>
                    </a:cubicBezTo>
                    <a:cubicBezTo>
                      <a:pt x="8" y="0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5" y="10"/>
                      <a:pt x="12" y="10"/>
                    </a:cubicBezTo>
                    <a:cubicBezTo>
                      <a:pt x="54" y="10"/>
                      <a:pt x="95" y="10"/>
                      <a:pt x="137" y="10"/>
                    </a:cubicBezTo>
                    <a:cubicBezTo>
                      <a:pt x="179" y="10"/>
                      <a:pt x="220" y="10"/>
                      <a:pt x="262" y="10"/>
                    </a:cubicBezTo>
                    <a:cubicBezTo>
                      <a:pt x="269" y="10"/>
                      <a:pt x="274" y="8"/>
                      <a:pt x="273" y="5"/>
                    </a:cubicBezTo>
                    <a:cubicBezTo>
                      <a:pt x="273" y="5"/>
                      <a:pt x="273" y="5"/>
                      <a:pt x="273" y="5"/>
                    </a:cubicBezTo>
                    <a:cubicBezTo>
                      <a:pt x="272" y="2"/>
                      <a:pt x="266" y="0"/>
                      <a:pt x="26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6" name="Freeform 8"/>
              <p:cNvSpPr>
                <a:spLocks noEditPoints="1"/>
              </p:cNvSpPr>
              <p:nvPr/>
            </p:nvSpPr>
            <p:spPr bwMode="auto">
              <a:xfrm>
                <a:off x="5830889" y="6557963"/>
                <a:ext cx="561975" cy="101600"/>
              </a:xfrm>
              <a:custGeom>
                <a:avLst/>
                <a:gdLst>
                  <a:gd name="T0" fmla="*/ 91 w 182"/>
                  <a:gd name="T1" fmla="*/ 7 h 33"/>
                  <a:gd name="T2" fmla="*/ 119 w 182"/>
                  <a:gd name="T3" fmla="*/ 18 h 33"/>
                  <a:gd name="T4" fmla="*/ 119 w 182"/>
                  <a:gd name="T5" fmla="*/ 30 h 33"/>
                  <a:gd name="T6" fmla="*/ 98 w 182"/>
                  <a:gd name="T7" fmla="*/ 30 h 33"/>
                  <a:gd name="T8" fmla="*/ 99 w 182"/>
                  <a:gd name="T9" fmla="*/ 25 h 33"/>
                  <a:gd name="T10" fmla="*/ 90 w 182"/>
                  <a:gd name="T11" fmla="*/ 21 h 33"/>
                  <a:gd name="T12" fmla="*/ 90 w 182"/>
                  <a:gd name="T13" fmla="*/ 21 h 33"/>
                  <a:gd name="T14" fmla="*/ 90 w 182"/>
                  <a:gd name="T15" fmla="*/ 33 h 33"/>
                  <a:gd name="T16" fmla="*/ 91 w 182"/>
                  <a:gd name="T17" fmla="*/ 33 h 33"/>
                  <a:gd name="T18" fmla="*/ 181 w 182"/>
                  <a:gd name="T19" fmla="*/ 17 h 33"/>
                  <a:gd name="T20" fmla="*/ 90 w 182"/>
                  <a:gd name="T21" fmla="*/ 0 h 33"/>
                  <a:gd name="T22" fmla="*/ 90 w 182"/>
                  <a:gd name="T23" fmla="*/ 3 h 33"/>
                  <a:gd name="T24" fmla="*/ 91 w 182"/>
                  <a:gd name="T25" fmla="*/ 2 h 33"/>
                  <a:gd name="T26" fmla="*/ 130 w 182"/>
                  <a:gd name="T27" fmla="*/ 17 h 33"/>
                  <a:gd name="T28" fmla="*/ 126 w 182"/>
                  <a:gd name="T29" fmla="*/ 19 h 33"/>
                  <a:gd name="T30" fmla="*/ 91 w 182"/>
                  <a:gd name="T31" fmla="*/ 5 h 33"/>
                  <a:gd name="T32" fmla="*/ 90 w 182"/>
                  <a:gd name="T33" fmla="*/ 6 h 33"/>
                  <a:gd name="T34" fmla="*/ 90 w 182"/>
                  <a:gd name="T35" fmla="*/ 8 h 33"/>
                  <a:gd name="T36" fmla="*/ 91 w 182"/>
                  <a:gd name="T37" fmla="*/ 7 h 33"/>
                  <a:gd name="T38" fmla="*/ 90 w 182"/>
                  <a:gd name="T39" fmla="*/ 21 h 33"/>
                  <a:gd name="T40" fmla="*/ 81 w 182"/>
                  <a:gd name="T41" fmla="*/ 25 h 33"/>
                  <a:gd name="T42" fmla="*/ 81 w 182"/>
                  <a:gd name="T43" fmla="*/ 30 h 33"/>
                  <a:gd name="T44" fmla="*/ 61 w 182"/>
                  <a:gd name="T45" fmla="*/ 30 h 33"/>
                  <a:gd name="T46" fmla="*/ 62 w 182"/>
                  <a:gd name="T47" fmla="*/ 18 h 33"/>
                  <a:gd name="T48" fmla="*/ 90 w 182"/>
                  <a:gd name="T49" fmla="*/ 8 h 33"/>
                  <a:gd name="T50" fmla="*/ 90 w 182"/>
                  <a:gd name="T51" fmla="*/ 6 h 33"/>
                  <a:gd name="T52" fmla="*/ 55 w 182"/>
                  <a:gd name="T53" fmla="*/ 19 h 33"/>
                  <a:gd name="T54" fmla="*/ 51 w 182"/>
                  <a:gd name="T55" fmla="*/ 17 h 33"/>
                  <a:gd name="T56" fmla="*/ 68 w 182"/>
                  <a:gd name="T57" fmla="*/ 11 h 33"/>
                  <a:gd name="T58" fmla="*/ 68 w 182"/>
                  <a:gd name="T59" fmla="*/ 4 h 33"/>
                  <a:gd name="T60" fmla="*/ 77 w 182"/>
                  <a:gd name="T61" fmla="*/ 4 h 33"/>
                  <a:gd name="T62" fmla="*/ 77 w 182"/>
                  <a:gd name="T63" fmla="*/ 8 h 33"/>
                  <a:gd name="T64" fmla="*/ 90 w 182"/>
                  <a:gd name="T65" fmla="*/ 3 h 33"/>
                  <a:gd name="T66" fmla="*/ 90 w 182"/>
                  <a:gd name="T67" fmla="*/ 0 h 33"/>
                  <a:gd name="T68" fmla="*/ 90 w 182"/>
                  <a:gd name="T69" fmla="*/ 0 h 33"/>
                  <a:gd name="T70" fmla="*/ 0 w 182"/>
                  <a:gd name="T71" fmla="*/ 17 h 33"/>
                  <a:gd name="T72" fmla="*/ 90 w 182"/>
                  <a:gd name="T73" fmla="*/ 33 h 33"/>
                  <a:gd name="T74" fmla="*/ 90 w 182"/>
                  <a:gd name="T7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33">
                    <a:moveTo>
                      <a:pt x="91" y="7"/>
                    </a:move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23"/>
                      <a:pt x="95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41" y="33"/>
                      <a:pt x="182" y="26"/>
                      <a:pt x="181" y="17"/>
                    </a:cubicBezTo>
                    <a:cubicBezTo>
                      <a:pt x="180" y="8"/>
                      <a:pt x="139" y="0"/>
                      <a:pt x="90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8"/>
                      <a:pt x="90" y="8"/>
                      <a:pt x="90" y="8"/>
                    </a:cubicBezTo>
                    <a:lnTo>
                      <a:pt x="91" y="7"/>
                    </a:lnTo>
                    <a:close/>
                    <a:moveTo>
                      <a:pt x="90" y="21"/>
                    </a:moveTo>
                    <a:cubicBezTo>
                      <a:pt x="85" y="21"/>
                      <a:pt x="82" y="23"/>
                      <a:pt x="81" y="25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1" y="0"/>
                      <a:pt x="1" y="8"/>
                      <a:pt x="0" y="17"/>
                    </a:cubicBezTo>
                    <a:cubicBezTo>
                      <a:pt x="0" y="26"/>
                      <a:pt x="40" y="33"/>
                      <a:pt x="90" y="33"/>
                    </a:cubicBezTo>
                    <a:lnTo>
                      <a:pt x="90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</p:grpSp>
        <p:grpSp>
          <p:nvGrpSpPr>
            <p:cNvPr id="4" name="Group 8"/>
            <p:cNvGrpSpPr>
              <a:grpSpLocks noChangeAspect="1"/>
            </p:cNvGrpSpPr>
            <p:nvPr/>
          </p:nvGrpSpPr>
          <p:grpSpPr>
            <a:xfrm>
              <a:off x="2674772" y="1663503"/>
              <a:ext cx="2418743" cy="1941806"/>
              <a:chOff x="5599580" y="500139"/>
              <a:chExt cx="5497171" cy="4413216"/>
            </a:xfrm>
          </p:grpSpPr>
          <p:sp>
            <p:nvSpPr>
              <p:cNvPr id="5" name="Oval Callout 9"/>
              <p:cNvSpPr/>
              <p:nvPr/>
            </p:nvSpPr>
            <p:spPr>
              <a:xfrm>
                <a:off x="8125286" y="3612091"/>
                <a:ext cx="1766523" cy="1183570"/>
              </a:xfrm>
              <a:prstGeom prst="wedgeEllipseCallout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6" name="Oval Callout 10"/>
              <p:cNvSpPr/>
              <p:nvPr/>
            </p:nvSpPr>
            <p:spPr>
              <a:xfrm>
                <a:off x="6682697" y="3199846"/>
                <a:ext cx="1339661" cy="897573"/>
              </a:xfrm>
              <a:prstGeom prst="wedgeEllipseCallout">
                <a:avLst>
                  <a:gd name="adj1" fmla="val 26187"/>
                  <a:gd name="adj2" fmla="val 625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7" name="Oval Callout 11"/>
              <p:cNvSpPr/>
              <p:nvPr/>
            </p:nvSpPr>
            <p:spPr>
              <a:xfrm>
                <a:off x="9546511" y="2526076"/>
                <a:ext cx="1541166" cy="1032581"/>
              </a:xfrm>
              <a:prstGeom prst="wedgeEllipseCallout">
                <a:avLst>
                  <a:gd name="adj1" fmla="val 23309"/>
                  <a:gd name="adj2" fmla="val 5762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8" name="Oval Callout 12"/>
              <p:cNvSpPr/>
              <p:nvPr/>
            </p:nvSpPr>
            <p:spPr>
              <a:xfrm>
                <a:off x="8125285" y="2622836"/>
                <a:ext cx="1176236" cy="788078"/>
              </a:xfrm>
              <a:prstGeom prst="wedgeEllipseCallout">
                <a:avLst>
                  <a:gd name="adj1" fmla="val 11299"/>
                  <a:gd name="adj2" fmla="val 667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9" name="Oval Callout 13"/>
              <p:cNvSpPr/>
              <p:nvPr/>
            </p:nvSpPr>
            <p:spPr>
              <a:xfrm>
                <a:off x="10101753" y="170358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0" name="Oval Callout 14"/>
              <p:cNvSpPr/>
              <p:nvPr/>
            </p:nvSpPr>
            <p:spPr>
              <a:xfrm>
                <a:off x="5599580" y="2370235"/>
                <a:ext cx="1288995" cy="863627"/>
              </a:xfrm>
              <a:prstGeom prst="wedgeEllipseCallout">
                <a:avLst>
                  <a:gd name="adj1" fmla="val 8488"/>
                  <a:gd name="adj2" fmla="val 7028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1" name="Oval Callout 15"/>
              <p:cNvSpPr/>
              <p:nvPr/>
            </p:nvSpPr>
            <p:spPr>
              <a:xfrm>
                <a:off x="6726376" y="1545194"/>
                <a:ext cx="1562483" cy="1046863"/>
              </a:xfrm>
              <a:prstGeom prst="wedgeEllipseCallout">
                <a:avLst>
                  <a:gd name="adj1" fmla="val 6540"/>
                  <a:gd name="adj2" fmla="val 75183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2" name="Oval Callout 16"/>
              <p:cNvSpPr/>
              <p:nvPr/>
            </p:nvSpPr>
            <p:spPr>
              <a:xfrm>
                <a:off x="8666179" y="1527426"/>
                <a:ext cx="1176236" cy="788078"/>
              </a:xfrm>
              <a:prstGeom prst="wedgeEllipseCallou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3" name="Oval Callout 17"/>
              <p:cNvSpPr/>
              <p:nvPr/>
            </p:nvSpPr>
            <p:spPr>
              <a:xfrm>
                <a:off x="9954290" y="3867860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4" name="Oval Callout 18"/>
              <p:cNvSpPr/>
              <p:nvPr/>
            </p:nvSpPr>
            <p:spPr>
              <a:xfrm>
                <a:off x="7108430" y="424670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5" name="Oval Callout 19"/>
              <p:cNvSpPr/>
              <p:nvPr/>
            </p:nvSpPr>
            <p:spPr>
              <a:xfrm>
                <a:off x="9538676" y="500139"/>
                <a:ext cx="1339661" cy="897573"/>
              </a:xfrm>
              <a:prstGeom prst="wedgeEllipseCallout">
                <a:avLst>
                  <a:gd name="adj1" fmla="val -12056"/>
                  <a:gd name="adj2" fmla="val 690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6" name="Oval Callout 20"/>
              <p:cNvSpPr/>
              <p:nvPr/>
            </p:nvSpPr>
            <p:spPr>
              <a:xfrm>
                <a:off x="8086794" y="688766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7" name="Freeform 45"/>
              <p:cNvSpPr>
                <a:spLocks noEditPoints="1"/>
              </p:cNvSpPr>
              <p:nvPr/>
            </p:nvSpPr>
            <p:spPr bwMode="auto">
              <a:xfrm>
                <a:off x="8480834" y="2795897"/>
                <a:ext cx="465137" cy="466725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18" name="Group 22"/>
              <p:cNvGrpSpPr/>
              <p:nvPr/>
            </p:nvGrpSpPr>
            <p:grpSpPr>
              <a:xfrm>
                <a:off x="7366971" y="4407847"/>
                <a:ext cx="482600" cy="392113"/>
                <a:chOff x="2974975" y="5006976"/>
                <a:chExt cx="482600" cy="392113"/>
              </a:xfrm>
              <a:solidFill>
                <a:schemeClr val="bg1"/>
              </a:solidFill>
            </p:grpSpPr>
            <p:sp>
              <p:nvSpPr>
                <p:cNvPr id="71" name="Freeform 46"/>
                <p:cNvSpPr>
                  <a:spLocks noEditPoints="1"/>
                </p:cNvSpPr>
                <p:nvPr/>
              </p:nvSpPr>
              <p:spPr bwMode="auto">
                <a:xfrm>
                  <a:off x="3306763" y="5127626"/>
                  <a:ext cx="90487" cy="120650"/>
                </a:xfrm>
                <a:custGeom>
                  <a:avLst/>
                  <a:gdLst>
                    <a:gd name="T0" fmla="*/ 11 w 24"/>
                    <a:gd name="T1" fmla="*/ 2 h 32"/>
                    <a:gd name="T2" fmla="*/ 8 w 24"/>
                    <a:gd name="T3" fmla="*/ 0 h 32"/>
                    <a:gd name="T4" fmla="*/ 4 w 24"/>
                    <a:gd name="T5" fmla="*/ 0 h 32"/>
                    <a:gd name="T6" fmla="*/ 0 w 24"/>
                    <a:gd name="T7" fmla="*/ 4 h 32"/>
                    <a:gd name="T8" fmla="*/ 0 w 24"/>
                    <a:gd name="T9" fmla="*/ 28 h 32"/>
                    <a:gd name="T10" fmla="*/ 4 w 24"/>
                    <a:gd name="T11" fmla="*/ 32 h 32"/>
                    <a:gd name="T12" fmla="*/ 20 w 24"/>
                    <a:gd name="T13" fmla="*/ 32 h 32"/>
                    <a:gd name="T14" fmla="*/ 24 w 24"/>
                    <a:gd name="T15" fmla="*/ 28 h 32"/>
                    <a:gd name="T16" fmla="*/ 24 w 24"/>
                    <a:gd name="T17" fmla="*/ 22 h 32"/>
                    <a:gd name="T18" fmla="*/ 23 w 24"/>
                    <a:gd name="T19" fmla="*/ 20 h 32"/>
                    <a:gd name="T20" fmla="*/ 11 w 24"/>
                    <a:gd name="T21" fmla="*/ 2 h 32"/>
                    <a:gd name="T22" fmla="*/ 20 w 24"/>
                    <a:gd name="T23" fmla="*/ 28 h 32"/>
                    <a:gd name="T24" fmla="*/ 4 w 24"/>
                    <a:gd name="T25" fmla="*/ 28 h 32"/>
                    <a:gd name="T26" fmla="*/ 4 w 24"/>
                    <a:gd name="T27" fmla="*/ 4 h 32"/>
                    <a:gd name="T28" fmla="*/ 8 w 24"/>
                    <a:gd name="T29" fmla="*/ 4 h 32"/>
                    <a:gd name="T30" fmla="*/ 20 w 24"/>
                    <a:gd name="T31" fmla="*/ 22 h 32"/>
                    <a:gd name="T32" fmla="*/ 20 w 24"/>
                    <a:gd name="T3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32">
                      <a:moveTo>
                        <a:pt x="11" y="2"/>
                      </a:moveTo>
                      <a:cubicBezTo>
                        <a:pt x="11" y="1"/>
                        <a:pt x="9" y="0"/>
                        <a:pt x="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22" y="32"/>
                        <a:pt x="24" y="30"/>
                        <a:pt x="24" y="28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1"/>
                        <a:pt x="24" y="20"/>
                        <a:pt x="23" y="20"/>
                      </a:cubicBezTo>
                      <a:lnTo>
                        <a:pt x="11" y="2"/>
                      </a:lnTo>
                      <a:close/>
                      <a:moveTo>
                        <a:pt x="20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2" name="Freeform 47"/>
                <p:cNvSpPr>
                  <a:spLocks noEditPoints="1"/>
                </p:cNvSpPr>
                <p:nvPr/>
              </p:nvSpPr>
              <p:spPr bwMode="auto">
                <a:xfrm>
                  <a:off x="2974975" y="5006976"/>
                  <a:ext cx="482600" cy="392113"/>
                </a:xfrm>
                <a:custGeom>
                  <a:avLst/>
                  <a:gdLst>
                    <a:gd name="T0" fmla="*/ 126 w 128"/>
                    <a:gd name="T1" fmla="*/ 49 h 104"/>
                    <a:gd name="T2" fmla="*/ 110 w 128"/>
                    <a:gd name="T3" fmla="*/ 25 h 104"/>
                    <a:gd name="T4" fmla="*/ 100 w 128"/>
                    <a:gd name="T5" fmla="*/ 20 h 104"/>
                    <a:gd name="T6" fmla="*/ 84 w 128"/>
                    <a:gd name="T7" fmla="*/ 20 h 104"/>
                    <a:gd name="T8" fmla="*/ 84 w 128"/>
                    <a:gd name="T9" fmla="*/ 12 h 104"/>
                    <a:gd name="T10" fmla="*/ 72 w 128"/>
                    <a:gd name="T11" fmla="*/ 0 h 104"/>
                    <a:gd name="T12" fmla="*/ 12 w 128"/>
                    <a:gd name="T13" fmla="*/ 0 h 104"/>
                    <a:gd name="T14" fmla="*/ 0 w 128"/>
                    <a:gd name="T15" fmla="*/ 12 h 104"/>
                    <a:gd name="T16" fmla="*/ 0 w 128"/>
                    <a:gd name="T17" fmla="*/ 56 h 104"/>
                    <a:gd name="T18" fmla="*/ 12 w 128"/>
                    <a:gd name="T19" fmla="*/ 68 h 104"/>
                    <a:gd name="T20" fmla="*/ 12 w 128"/>
                    <a:gd name="T21" fmla="*/ 68 h 104"/>
                    <a:gd name="T22" fmla="*/ 12 w 128"/>
                    <a:gd name="T23" fmla="*/ 80 h 104"/>
                    <a:gd name="T24" fmla="*/ 24 w 128"/>
                    <a:gd name="T25" fmla="*/ 92 h 104"/>
                    <a:gd name="T26" fmla="*/ 29 w 128"/>
                    <a:gd name="T27" fmla="*/ 92 h 104"/>
                    <a:gd name="T28" fmla="*/ 44 w 128"/>
                    <a:gd name="T29" fmla="*/ 104 h 104"/>
                    <a:gd name="T30" fmla="*/ 59 w 128"/>
                    <a:gd name="T31" fmla="*/ 92 h 104"/>
                    <a:gd name="T32" fmla="*/ 81 w 128"/>
                    <a:gd name="T33" fmla="*/ 92 h 104"/>
                    <a:gd name="T34" fmla="*/ 96 w 128"/>
                    <a:gd name="T35" fmla="*/ 104 h 104"/>
                    <a:gd name="T36" fmla="*/ 111 w 128"/>
                    <a:gd name="T37" fmla="*/ 92 h 104"/>
                    <a:gd name="T38" fmla="*/ 116 w 128"/>
                    <a:gd name="T39" fmla="*/ 92 h 104"/>
                    <a:gd name="T40" fmla="*/ 128 w 128"/>
                    <a:gd name="T41" fmla="*/ 80 h 104"/>
                    <a:gd name="T42" fmla="*/ 128 w 128"/>
                    <a:gd name="T43" fmla="*/ 56 h 104"/>
                    <a:gd name="T44" fmla="*/ 126 w 128"/>
                    <a:gd name="T45" fmla="*/ 49 h 104"/>
                    <a:gd name="T46" fmla="*/ 12 w 128"/>
                    <a:gd name="T47" fmla="*/ 60 h 104"/>
                    <a:gd name="T48" fmla="*/ 8 w 128"/>
                    <a:gd name="T49" fmla="*/ 56 h 104"/>
                    <a:gd name="T50" fmla="*/ 8 w 128"/>
                    <a:gd name="T51" fmla="*/ 12 h 104"/>
                    <a:gd name="T52" fmla="*/ 12 w 128"/>
                    <a:gd name="T53" fmla="*/ 8 h 104"/>
                    <a:gd name="T54" fmla="*/ 72 w 128"/>
                    <a:gd name="T55" fmla="*/ 8 h 104"/>
                    <a:gd name="T56" fmla="*/ 76 w 128"/>
                    <a:gd name="T57" fmla="*/ 12 h 104"/>
                    <a:gd name="T58" fmla="*/ 76 w 128"/>
                    <a:gd name="T59" fmla="*/ 20 h 104"/>
                    <a:gd name="T60" fmla="*/ 76 w 128"/>
                    <a:gd name="T61" fmla="*/ 28 h 104"/>
                    <a:gd name="T62" fmla="*/ 76 w 128"/>
                    <a:gd name="T63" fmla="*/ 56 h 104"/>
                    <a:gd name="T64" fmla="*/ 72 w 128"/>
                    <a:gd name="T65" fmla="*/ 60 h 104"/>
                    <a:gd name="T66" fmla="*/ 12 w 128"/>
                    <a:gd name="T67" fmla="*/ 60 h 104"/>
                    <a:gd name="T68" fmla="*/ 44 w 128"/>
                    <a:gd name="T69" fmla="*/ 96 h 104"/>
                    <a:gd name="T70" fmla="*/ 36 w 128"/>
                    <a:gd name="T71" fmla="*/ 88 h 104"/>
                    <a:gd name="T72" fmla="*/ 44 w 128"/>
                    <a:gd name="T73" fmla="*/ 80 h 104"/>
                    <a:gd name="T74" fmla="*/ 52 w 128"/>
                    <a:gd name="T75" fmla="*/ 88 h 104"/>
                    <a:gd name="T76" fmla="*/ 44 w 128"/>
                    <a:gd name="T77" fmla="*/ 96 h 104"/>
                    <a:gd name="T78" fmla="*/ 96 w 128"/>
                    <a:gd name="T79" fmla="*/ 96 h 104"/>
                    <a:gd name="T80" fmla="*/ 88 w 128"/>
                    <a:gd name="T81" fmla="*/ 88 h 104"/>
                    <a:gd name="T82" fmla="*/ 96 w 128"/>
                    <a:gd name="T83" fmla="*/ 80 h 104"/>
                    <a:gd name="T84" fmla="*/ 104 w 128"/>
                    <a:gd name="T85" fmla="*/ 88 h 104"/>
                    <a:gd name="T86" fmla="*/ 96 w 128"/>
                    <a:gd name="T87" fmla="*/ 96 h 104"/>
                    <a:gd name="T88" fmla="*/ 120 w 128"/>
                    <a:gd name="T89" fmla="*/ 80 h 104"/>
                    <a:gd name="T90" fmla="*/ 116 w 128"/>
                    <a:gd name="T91" fmla="*/ 84 h 104"/>
                    <a:gd name="T92" fmla="*/ 111 w 128"/>
                    <a:gd name="T93" fmla="*/ 84 h 104"/>
                    <a:gd name="T94" fmla="*/ 96 w 128"/>
                    <a:gd name="T95" fmla="*/ 72 h 104"/>
                    <a:gd name="T96" fmla="*/ 81 w 128"/>
                    <a:gd name="T97" fmla="*/ 84 h 104"/>
                    <a:gd name="T98" fmla="*/ 59 w 128"/>
                    <a:gd name="T99" fmla="*/ 84 h 104"/>
                    <a:gd name="T100" fmla="*/ 44 w 128"/>
                    <a:gd name="T101" fmla="*/ 72 h 104"/>
                    <a:gd name="T102" fmla="*/ 29 w 128"/>
                    <a:gd name="T103" fmla="*/ 84 h 104"/>
                    <a:gd name="T104" fmla="*/ 24 w 128"/>
                    <a:gd name="T105" fmla="*/ 84 h 104"/>
                    <a:gd name="T106" fmla="*/ 20 w 128"/>
                    <a:gd name="T107" fmla="*/ 80 h 104"/>
                    <a:gd name="T108" fmla="*/ 20 w 128"/>
                    <a:gd name="T109" fmla="*/ 68 h 104"/>
                    <a:gd name="T110" fmla="*/ 72 w 128"/>
                    <a:gd name="T111" fmla="*/ 68 h 104"/>
                    <a:gd name="T112" fmla="*/ 84 w 128"/>
                    <a:gd name="T113" fmla="*/ 56 h 104"/>
                    <a:gd name="T114" fmla="*/ 84 w 128"/>
                    <a:gd name="T115" fmla="*/ 28 h 104"/>
                    <a:gd name="T116" fmla="*/ 100 w 128"/>
                    <a:gd name="T117" fmla="*/ 28 h 104"/>
                    <a:gd name="T118" fmla="*/ 103 w 128"/>
                    <a:gd name="T119" fmla="*/ 30 h 104"/>
                    <a:gd name="T120" fmla="*/ 119 w 128"/>
                    <a:gd name="T121" fmla="*/ 54 h 104"/>
                    <a:gd name="T122" fmla="*/ 120 w 128"/>
                    <a:gd name="T123" fmla="*/ 56 h 104"/>
                    <a:gd name="T124" fmla="*/ 120 w 128"/>
                    <a:gd name="T125" fmla="*/ 8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" h="104">
                      <a:moveTo>
                        <a:pt x="126" y="49"/>
                      </a:move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108" y="22"/>
                        <a:pt x="104" y="20"/>
                        <a:pt x="100" y="20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84" y="5"/>
                        <a:pt x="79" y="0"/>
                        <a:pt x="7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2" y="87"/>
                        <a:pt x="17" y="92"/>
                        <a:pt x="24" y="92"/>
                      </a:cubicBezTo>
                      <a:cubicBezTo>
                        <a:pt x="29" y="92"/>
                        <a:pt x="29" y="92"/>
                        <a:pt x="29" y="92"/>
                      </a:cubicBezTo>
                      <a:cubicBezTo>
                        <a:pt x="30" y="99"/>
                        <a:pt x="37" y="104"/>
                        <a:pt x="44" y="104"/>
                      </a:cubicBezTo>
                      <a:cubicBezTo>
                        <a:pt x="51" y="104"/>
                        <a:pt x="58" y="99"/>
                        <a:pt x="59" y="92"/>
                      </a:cubicBezTo>
                      <a:cubicBezTo>
                        <a:pt x="81" y="92"/>
                        <a:pt x="81" y="92"/>
                        <a:pt x="81" y="92"/>
                      </a:cubicBezTo>
                      <a:cubicBezTo>
                        <a:pt x="82" y="99"/>
                        <a:pt x="89" y="104"/>
                        <a:pt x="96" y="104"/>
                      </a:cubicBezTo>
                      <a:cubicBezTo>
                        <a:pt x="103" y="104"/>
                        <a:pt x="110" y="99"/>
                        <a:pt x="111" y="92"/>
                      </a:cubicBezTo>
                      <a:cubicBezTo>
                        <a:pt x="116" y="92"/>
                        <a:pt x="116" y="92"/>
                        <a:pt x="116" y="92"/>
                      </a:cubicBezTo>
                      <a:cubicBezTo>
                        <a:pt x="123" y="92"/>
                        <a:pt x="128" y="87"/>
                        <a:pt x="128" y="80"/>
                      </a:cubicBezTo>
                      <a:cubicBezTo>
                        <a:pt x="128" y="56"/>
                        <a:pt x="128" y="56"/>
                        <a:pt x="128" y="56"/>
                      </a:cubicBezTo>
                      <a:cubicBezTo>
                        <a:pt x="128" y="54"/>
                        <a:pt x="127" y="51"/>
                        <a:pt x="126" y="49"/>
                      </a:cubicBezTo>
                      <a:close/>
                      <a:moveTo>
                        <a:pt x="12" y="60"/>
                      </a:moveTo>
                      <a:cubicBezTo>
                        <a:pt x="10" y="60"/>
                        <a:pt x="8" y="58"/>
                        <a:pt x="8" y="56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74" y="8"/>
                        <a:pt x="76" y="10"/>
                        <a:pt x="76" y="12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6" y="56"/>
                        <a:pt x="76" y="56"/>
                        <a:pt x="76" y="56"/>
                      </a:cubicBezTo>
                      <a:cubicBezTo>
                        <a:pt x="76" y="58"/>
                        <a:pt x="74" y="60"/>
                        <a:pt x="72" y="60"/>
                      </a:cubicBezTo>
                      <a:lnTo>
                        <a:pt x="12" y="60"/>
                      </a:lnTo>
                      <a:close/>
                      <a:moveTo>
                        <a:pt x="44" y="96"/>
                      </a:moveTo>
                      <a:cubicBezTo>
                        <a:pt x="40" y="96"/>
                        <a:pt x="36" y="92"/>
                        <a:pt x="36" y="88"/>
                      </a:cubicBezTo>
                      <a:cubicBezTo>
                        <a:pt x="36" y="84"/>
                        <a:pt x="40" y="80"/>
                        <a:pt x="44" y="80"/>
                      </a:cubicBezTo>
                      <a:cubicBezTo>
                        <a:pt x="48" y="80"/>
                        <a:pt x="52" y="84"/>
                        <a:pt x="52" y="88"/>
                      </a:cubicBezTo>
                      <a:cubicBezTo>
                        <a:pt x="52" y="92"/>
                        <a:pt x="48" y="96"/>
                        <a:pt x="44" y="96"/>
                      </a:cubicBezTo>
                      <a:close/>
                      <a:moveTo>
                        <a:pt x="96" y="96"/>
                      </a:moveTo>
                      <a:cubicBezTo>
                        <a:pt x="92" y="96"/>
                        <a:pt x="88" y="92"/>
                        <a:pt x="88" y="88"/>
                      </a:cubicBezTo>
                      <a:cubicBezTo>
                        <a:pt x="88" y="84"/>
                        <a:pt x="92" y="80"/>
                        <a:pt x="96" y="80"/>
                      </a:cubicBezTo>
                      <a:cubicBezTo>
                        <a:pt x="100" y="80"/>
                        <a:pt x="104" y="84"/>
                        <a:pt x="104" y="88"/>
                      </a:cubicBezTo>
                      <a:cubicBezTo>
                        <a:pt x="104" y="92"/>
                        <a:pt x="100" y="96"/>
                        <a:pt x="96" y="96"/>
                      </a:cubicBezTo>
                      <a:close/>
                      <a:moveTo>
                        <a:pt x="120" y="80"/>
                      </a:moveTo>
                      <a:cubicBezTo>
                        <a:pt x="120" y="82"/>
                        <a:pt x="118" y="84"/>
                        <a:pt x="116" y="84"/>
                      </a:cubicBezTo>
                      <a:cubicBezTo>
                        <a:pt x="111" y="84"/>
                        <a:pt x="111" y="84"/>
                        <a:pt x="111" y="84"/>
                      </a:cubicBezTo>
                      <a:cubicBezTo>
                        <a:pt x="110" y="77"/>
                        <a:pt x="103" y="72"/>
                        <a:pt x="96" y="72"/>
                      </a:cubicBezTo>
                      <a:cubicBezTo>
                        <a:pt x="89" y="72"/>
                        <a:pt x="82" y="77"/>
                        <a:pt x="81" y="84"/>
                      </a:cubicBezTo>
                      <a:cubicBezTo>
                        <a:pt x="59" y="84"/>
                        <a:pt x="59" y="84"/>
                        <a:pt x="59" y="84"/>
                      </a:cubicBezTo>
                      <a:cubicBezTo>
                        <a:pt x="58" y="77"/>
                        <a:pt x="51" y="72"/>
                        <a:pt x="44" y="72"/>
                      </a:cubicBezTo>
                      <a:cubicBezTo>
                        <a:pt x="37" y="72"/>
                        <a:pt x="30" y="77"/>
                        <a:pt x="29" y="84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2" y="84"/>
                        <a:pt x="20" y="82"/>
                        <a:pt x="20" y="80"/>
                      </a:cubicBez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9" y="68"/>
                        <a:pt x="84" y="63"/>
                        <a:pt x="84" y="56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01" y="28"/>
                        <a:pt x="103" y="29"/>
                        <a:pt x="103" y="30"/>
                      </a:cubicBezTo>
                      <a:cubicBezTo>
                        <a:pt x="119" y="54"/>
                        <a:pt x="119" y="54"/>
                        <a:pt x="119" y="54"/>
                      </a:cubicBezTo>
                      <a:cubicBezTo>
                        <a:pt x="120" y="54"/>
                        <a:pt x="120" y="55"/>
                        <a:pt x="120" y="56"/>
                      </a:cubicBezTo>
                      <a:lnTo>
                        <a:pt x="12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19" name="Group 23"/>
              <p:cNvGrpSpPr/>
              <p:nvPr/>
            </p:nvGrpSpPr>
            <p:grpSpPr>
              <a:xfrm>
                <a:off x="7210457" y="1807833"/>
                <a:ext cx="549275" cy="549275"/>
                <a:chOff x="1978025" y="4927601"/>
                <a:chExt cx="549275" cy="549275"/>
              </a:xfrm>
              <a:solidFill>
                <a:schemeClr val="bg1"/>
              </a:solidFill>
            </p:grpSpPr>
            <p:sp>
              <p:nvSpPr>
                <p:cNvPr id="62" name="Freeform 48"/>
                <p:cNvSpPr>
                  <a:spLocks noEditPoints="1"/>
                </p:cNvSpPr>
                <p:nvPr/>
              </p:nvSpPr>
              <p:spPr bwMode="auto">
                <a:xfrm>
                  <a:off x="1978025" y="4927601"/>
                  <a:ext cx="549275" cy="549275"/>
                </a:xfrm>
                <a:custGeom>
                  <a:avLst/>
                  <a:gdLst>
                    <a:gd name="T0" fmla="*/ 97 w 146"/>
                    <a:gd name="T1" fmla="*/ 14 h 146"/>
                    <a:gd name="T2" fmla="*/ 14 w 146"/>
                    <a:gd name="T3" fmla="*/ 49 h 146"/>
                    <a:gd name="T4" fmla="*/ 49 w 146"/>
                    <a:gd name="T5" fmla="*/ 132 h 146"/>
                    <a:gd name="T6" fmla="*/ 132 w 146"/>
                    <a:gd name="T7" fmla="*/ 97 h 146"/>
                    <a:gd name="T8" fmla="*/ 97 w 146"/>
                    <a:gd name="T9" fmla="*/ 14 h 146"/>
                    <a:gd name="T10" fmla="*/ 52 w 146"/>
                    <a:gd name="T11" fmla="*/ 125 h 146"/>
                    <a:gd name="T12" fmla="*/ 21 w 146"/>
                    <a:gd name="T13" fmla="*/ 52 h 146"/>
                    <a:gd name="T14" fmla="*/ 94 w 146"/>
                    <a:gd name="T15" fmla="*/ 21 h 146"/>
                    <a:gd name="T16" fmla="*/ 125 w 146"/>
                    <a:gd name="T17" fmla="*/ 94 h 146"/>
                    <a:gd name="T18" fmla="*/ 52 w 146"/>
                    <a:gd name="T19" fmla="*/ 12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6" h="146">
                      <a:moveTo>
                        <a:pt x="97" y="14"/>
                      </a:moveTo>
                      <a:cubicBezTo>
                        <a:pt x="64" y="0"/>
                        <a:pt x="27" y="16"/>
                        <a:pt x="14" y="49"/>
                      </a:cubicBezTo>
                      <a:cubicBezTo>
                        <a:pt x="0" y="82"/>
                        <a:pt x="16" y="119"/>
                        <a:pt x="49" y="132"/>
                      </a:cubicBezTo>
                      <a:cubicBezTo>
                        <a:pt x="82" y="146"/>
                        <a:pt x="119" y="130"/>
                        <a:pt x="132" y="97"/>
                      </a:cubicBezTo>
                      <a:cubicBezTo>
                        <a:pt x="146" y="64"/>
                        <a:pt x="130" y="27"/>
                        <a:pt x="97" y="14"/>
                      </a:cubicBezTo>
                      <a:close/>
                      <a:moveTo>
                        <a:pt x="52" y="125"/>
                      </a:moveTo>
                      <a:cubicBezTo>
                        <a:pt x="24" y="114"/>
                        <a:pt x="10" y="81"/>
                        <a:pt x="21" y="52"/>
                      </a:cubicBezTo>
                      <a:cubicBezTo>
                        <a:pt x="33" y="24"/>
                        <a:pt x="65" y="10"/>
                        <a:pt x="94" y="21"/>
                      </a:cubicBezTo>
                      <a:cubicBezTo>
                        <a:pt x="123" y="33"/>
                        <a:pt x="136" y="65"/>
                        <a:pt x="125" y="94"/>
                      </a:cubicBezTo>
                      <a:cubicBezTo>
                        <a:pt x="114" y="123"/>
                        <a:pt x="81" y="136"/>
                        <a:pt x="52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3" name="Freeform 49"/>
                <p:cNvSpPr>
                  <a:spLocks noEditPoints="1"/>
                </p:cNvSpPr>
                <p:nvPr/>
              </p:nvSpPr>
              <p:spPr bwMode="auto">
                <a:xfrm>
                  <a:off x="2219325" y="5168901"/>
                  <a:ext cx="66675" cy="68263"/>
                </a:xfrm>
                <a:custGeom>
                  <a:avLst/>
                  <a:gdLst>
                    <a:gd name="T0" fmla="*/ 12 w 18"/>
                    <a:gd name="T1" fmla="*/ 2 h 18"/>
                    <a:gd name="T2" fmla="*/ 2 w 18"/>
                    <a:gd name="T3" fmla="*/ 6 h 18"/>
                    <a:gd name="T4" fmla="*/ 6 w 18"/>
                    <a:gd name="T5" fmla="*/ 16 h 18"/>
                    <a:gd name="T6" fmla="*/ 16 w 18"/>
                    <a:gd name="T7" fmla="*/ 12 h 18"/>
                    <a:gd name="T8" fmla="*/ 12 w 18"/>
                    <a:gd name="T9" fmla="*/ 2 h 18"/>
                    <a:gd name="T10" fmla="*/ 8 w 18"/>
                    <a:gd name="T11" fmla="*/ 13 h 18"/>
                    <a:gd name="T12" fmla="*/ 5 w 18"/>
                    <a:gd name="T13" fmla="*/ 8 h 18"/>
                    <a:gd name="T14" fmla="*/ 11 w 18"/>
                    <a:gd name="T15" fmla="*/ 5 h 18"/>
                    <a:gd name="T16" fmla="*/ 13 w 18"/>
                    <a:gd name="T17" fmla="*/ 11 h 18"/>
                    <a:gd name="T18" fmla="*/ 8 w 18"/>
                    <a:gd name="T1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8">
                      <a:moveTo>
                        <a:pt x="12" y="2"/>
                      </a:moveTo>
                      <a:cubicBezTo>
                        <a:pt x="8" y="0"/>
                        <a:pt x="3" y="2"/>
                        <a:pt x="2" y="6"/>
                      </a:cubicBezTo>
                      <a:cubicBezTo>
                        <a:pt x="0" y="10"/>
                        <a:pt x="2" y="15"/>
                        <a:pt x="6" y="16"/>
                      </a:cubicBezTo>
                      <a:cubicBezTo>
                        <a:pt x="10" y="18"/>
                        <a:pt x="15" y="16"/>
                        <a:pt x="16" y="12"/>
                      </a:cubicBezTo>
                      <a:cubicBezTo>
                        <a:pt x="18" y="8"/>
                        <a:pt x="16" y="3"/>
                        <a:pt x="12" y="2"/>
                      </a:cubicBezTo>
                      <a:close/>
                      <a:moveTo>
                        <a:pt x="8" y="13"/>
                      </a:moveTo>
                      <a:cubicBezTo>
                        <a:pt x="5" y="12"/>
                        <a:pt x="4" y="10"/>
                        <a:pt x="5" y="8"/>
                      </a:cubicBezTo>
                      <a:cubicBezTo>
                        <a:pt x="6" y="5"/>
                        <a:pt x="8" y="4"/>
                        <a:pt x="11" y="5"/>
                      </a:cubicBezTo>
                      <a:cubicBezTo>
                        <a:pt x="13" y="6"/>
                        <a:pt x="14" y="8"/>
                        <a:pt x="13" y="11"/>
                      </a:cubicBezTo>
                      <a:cubicBezTo>
                        <a:pt x="12" y="13"/>
                        <a:pt x="10" y="14"/>
                        <a:pt x="8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4" name="Freeform 50"/>
                <p:cNvSpPr>
                  <a:spLocks noEditPoints="1"/>
                </p:cNvSpPr>
                <p:nvPr/>
              </p:nvSpPr>
              <p:spPr bwMode="auto">
                <a:xfrm>
                  <a:off x="2151063" y="5100638"/>
                  <a:ext cx="203200" cy="203200"/>
                </a:xfrm>
                <a:custGeom>
                  <a:avLst/>
                  <a:gdLst>
                    <a:gd name="T0" fmla="*/ 36 w 54"/>
                    <a:gd name="T1" fmla="*/ 5 h 54"/>
                    <a:gd name="T2" fmla="*/ 5 w 54"/>
                    <a:gd name="T3" fmla="*/ 18 h 54"/>
                    <a:gd name="T4" fmla="*/ 18 w 54"/>
                    <a:gd name="T5" fmla="*/ 49 h 54"/>
                    <a:gd name="T6" fmla="*/ 49 w 54"/>
                    <a:gd name="T7" fmla="*/ 36 h 54"/>
                    <a:gd name="T8" fmla="*/ 36 w 54"/>
                    <a:gd name="T9" fmla="*/ 5 h 54"/>
                    <a:gd name="T10" fmla="*/ 21 w 54"/>
                    <a:gd name="T11" fmla="*/ 42 h 54"/>
                    <a:gd name="T12" fmla="*/ 12 w 54"/>
                    <a:gd name="T13" fmla="*/ 21 h 54"/>
                    <a:gd name="T14" fmla="*/ 33 w 54"/>
                    <a:gd name="T15" fmla="*/ 12 h 54"/>
                    <a:gd name="T16" fmla="*/ 42 w 54"/>
                    <a:gd name="T17" fmla="*/ 33 h 54"/>
                    <a:gd name="T18" fmla="*/ 21 w 54"/>
                    <a:gd name="T19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36" y="5"/>
                      </a:moveTo>
                      <a:cubicBezTo>
                        <a:pt x="24" y="0"/>
                        <a:pt x="10" y="6"/>
                        <a:pt x="5" y="18"/>
                      </a:cubicBezTo>
                      <a:cubicBezTo>
                        <a:pt x="0" y="30"/>
                        <a:pt x="6" y="44"/>
                        <a:pt x="18" y="49"/>
                      </a:cubicBezTo>
                      <a:cubicBezTo>
                        <a:pt x="30" y="54"/>
                        <a:pt x="44" y="48"/>
                        <a:pt x="49" y="36"/>
                      </a:cubicBezTo>
                      <a:cubicBezTo>
                        <a:pt x="54" y="24"/>
                        <a:pt x="48" y="10"/>
                        <a:pt x="36" y="5"/>
                      </a:cubicBezTo>
                      <a:close/>
                      <a:moveTo>
                        <a:pt x="21" y="42"/>
                      </a:moveTo>
                      <a:cubicBezTo>
                        <a:pt x="13" y="39"/>
                        <a:pt x="9" y="29"/>
                        <a:pt x="12" y="21"/>
                      </a:cubicBezTo>
                      <a:cubicBezTo>
                        <a:pt x="15" y="13"/>
                        <a:pt x="25" y="9"/>
                        <a:pt x="33" y="12"/>
                      </a:cubicBezTo>
                      <a:cubicBezTo>
                        <a:pt x="41" y="15"/>
                        <a:pt x="45" y="25"/>
                        <a:pt x="42" y="33"/>
                      </a:cubicBezTo>
                      <a:cubicBezTo>
                        <a:pt x="39" y="41"/>
                        <a:pt x="29" y="45"/>
                        <a:pt x="21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5" name="Freeform 51"/>
                <p:cNvSpPr/>
                <p:nvPr/>
              </p:nvSpPr>
              <p:spPr bwMode="auto">
                <a:xfrm>
                  <a:off x="2290763" y="5237163"/>
                  <a:ext cx="74612" cy="77788"/>
                </a:xfrm>
                <a:custGeom>
                  <a:avLst/>
                  <a:gdLst>
                    <a:gd name="T0" fmla="*/ 20 w 20"/>
                    <a:gd name="T1" fmla="*/ 3 h 21"/>
                    <a:gd name="T2" fmla="*/ 19 w 20"/>
                    <a:gd name="T3" fmla="*/ 0 h 21"/>
                    <a:gd name="T4" fmla="*/ 16 w 20"/>
                    <a:gd name="T5" fmla="*/ 1 h 21"/>
                    <a:gd name="T6" fmla="*/ 16 w 20"/>
                    <a:gd name="T7" fmla="*/ 1 h 21"/>
                    <a:gd name="T8" fmla="*/ 1 w 20"/>
                    <a:gd name="T9" fmla="*/ 17 h 21"/>
                    <a:gd name="T10" fmla="*/ 0 w 20"/>
                    <a:gd name="T11" fmla="*/ 19 h 21"/>
                    <a:gd name="T12" fmla="*/ 3 w 20"/>
                    <a:gd name="T13" fmla="*/ 20 h 21"/>
                    <a:gd name="T14" fmla="*/ 3 w 20"/>
                    <a:gd name="T15" fmla="*/ 20 h 21"/>
                    <a:gd name="T16" fmla="*/ 20 w 20"/>
                    <a:gd name="T17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1">
                      <a:moveTo>
                        <a:pt x="20" y="3"/>
                      </a:move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6" y="0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9"/>
                        <a:pt x="8" y="14"/>
                        <a:pt x="1" y="17"/>
                      </a:cubicBezTo>
                      <a:cubicBezTo>
                        <a:pt x="0" y="17"/>
                        <a:pt x="0" y="18"/>
                        <a:pt x="0" y="19"/>
                      </a:cubicBezTo>
                      <a:cubicBezTo>
                        <a:pt x="0" y="20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10" y="17"/>
                        <a:pt x="16" y="11"/>
                        <a:pt x="2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6" name="Freeform 52"/>
                <p:cNvSpPr/>
                <p:nvPr/>
              </p:nvSpPr>
              <p:spPr bwMode="auto">
                <a:xfrm>
                  <a:off x="2312988" y="5259388"/>
                  <a:ext cx="109537" cy="112713"/>
                </a:xfrm>
                <a:custGeom>
                  <a:avLst/>
                  <a:gdLst>
                    <a:gd name="T0" fmla="*/ 27 w 29"/>
                    <a:gd name="T1" fmla="*/ 0 h 30"/>
                    <a:gd name="T2" fmla="*/ 25 w 29"/>
                    <a:gd name="T3" fmla="*/ 1 h 30"/>
                    <a:gd name="T4" fmla="*/ 1 w 29"/>
                    <a:gd name="T5" fmla="*/ 25 h 30"/>
                    <a:gd name="T6" fmla="*/ 0 w 29"/>
                    <a:gd name="T7" fmla="*/ 28 h 30"/>
                    <a:gd name="T8" fmla="*/ 3 w 29"/>
                    <a:gd name="T9" fmla="*/ 29 h 30"/>
                    <a:gd name="T10" fmla="*/ 3 w 29"/>
                    <a:gd name="T11" fmla="*/ 29 h 30"/>
                    <a:gd name="T12" fmla="*/ 29 w 29"/>
                    <a:gd name="T13" fmla="*/ 3 h 30"/>
                    <a:gd name="T14" fmla="*/ 27 w 29"/>
                    <a:gd name="T1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7" y="0"/>
                      </a:moveTo>
                      <a:cubicBezTo>
                        <a:pt x="26" y="0"/>
                        <a:pt x="25" y="0"/>
                        <a:pt x="25" y="1"/>
                      </a:cubicBezTo>
                      <a:cubicBezTo>
                        <a:pt x="20" y="13"/>
                        <a:pt x="12" y="21"/>
                        <a:pt x="1" y="25"/>
                      </a:cubicBezTo>
                      <a:cubicBezTo>
                        <a:pt x="0" y="26"/>
                        <a:pt x="0" y="27"/>
                        <a:pt x="0" y="28"/>
                      </a:cubicBezTo>
                      <a:cubicBezTo>
                        <a:pt x="1" y="29"/>
                        <a:pt x="2" y="30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14" y="24"/>
                        <a:pt x="24" y="15"/>
                        <a:pt x="29" y="3"/>
                      </a:cubicBezTo>
                      <a:cubicBezTo>
                        <a:pt x="29" y="2"/>
                        <a:pt x="28" y="1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7" name="Freeform 53"/>
                <p:cNvSpPr/>
                <p:nvPr/>
              </p:nvSpPr>
              <p:spPr bwMode="auto">
                <a:xfrm>
                  <a:off x="2301875" y="5248276"/>
                  <a:ext cx="93662" cy="93663"/>
                </a:xfrm>
                <a:custGeom>
                  <a:avLst/>
                  <a:gdLst>
                    <a:gd name="T0" fmla="*/ 23 w 25"/>
                    <a:gd name="T1" fmla="*/ 0 h 25"/>
                    <a:gd name="T2" fmla="*/ 20 w 25"/>
                    <a:gd name="T3" fmla="*/ 1 h 25"/>
                    <a:gd name="T4" fmla="*/ 1 w 25"/>
                    <a:gd name="T5" fmla="*/ 21 h 25"/>
                    <a:gd name="T6" fmla="*/ 1 w 25"/>
                    <a:gd name="T7" fmla="*/ 21 h 25"/>
                    <a:gd name="T8" fmla="*/ 0 w 25"/>
                    <a:gd name="T9" fmla="*/ 24 h 25"/>
                    <a:gd name="T10" fmla="*/ 3 w 25"/>
                    <a:gd name="T11" fmla="*/ 25 h 25"/>
                    <a:gd name="T12" fmla="*/ 3 w 25"/>
                    <a:gd name="T13" fmla="*/ 25 h 25"/>
                    <a:gd name="T14" fmla="*/ 24 w 25"/>
                    <a:gd name="T15" fmla="*/ 3 h 25"/>
                    <a:gd name="T16" fmla="*/ 23 w 25"/>
                    <a:gd name="T1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23" y="0"/>
                      </a:moveTo>
                      <a:cubicBezTo>
                        <a:pt x="22" y="0"/>
                        <a:pt x="21" y="0"/>
                        <a:pt x="20" y="1"/>
                      </a:cubicBezTo>
                      <a:cubicBezTo>
                        <a:pt x="17" y="11"/>
                        <a:pt x="10" y="17"/>
                        <a:pt x="1" y="2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12" y="21"/>
                        <a:pt x="20" y="13"/>
                        <a:pt x="24" y="3"/>
                      </a:cubicBezTo>
                      <a:cubicBezTo>
                        <a:pt x="25" y="2"/>
                        <a:pt x="24" y="1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8" name="Freeform 54"/>
                <p:cNvSpPr/>
                <p:nvPr/>
              </p:nvSpPr>
              <p:spPr bwMode="auto">
                <a:xfrm>
                  <a:off x="2139950" y="5089526"/>
                  <a:ext cx="74612" cy="79375"/>
                </a:xfrm>
                <a:custGeom>
                  <a:avLst/>
                  <a:gdLst>
                    <a:gd name="T0" fmla="*/ 20 w 20"/>
                    <a:gd name="T1" fmla="*/ 2 h 21"/>
                    <a:gd name="T2" fmla="*/ 17 w 20"/>
                    <a:gd name="T3" fmla="*/ 1 h 21"/>
                    <a:gd name="T4" fmla="*/ 17 w 20"/>
                    <a:gd name="T5" fmla="*/ 1 h 21"/>
                    <a:gd name="T6" fmla="*/ 0 w 20"/>
                    <a:gd name="T7" fmla="*/ 18 h 21"/>
                    <a:gd name="T8" fmla="*/ 0 w 20"/>
                    <a:gd name="T9" fmla="*/ 18 h 21"/>
                    <a:gd name="T10" fmla="*/ 1 w 20"/>
                    <a:gd name="T11" fmla="*/ 21 h 21"/>
                    <a:gd name="T12" fmla="*/ 4 w 20"/>
                    <a:gd name="T13" fmla="*/ 20 h 21"/>
                    <a:gd name="T14" fmla="*/ 4 w 20"/>
                    <a:gd name="T15" fmla="*/ 20 h 21"/>
                    <a:gd name="T16" fmla="*/ 19 w 20"/>
                    <a:gd name="T17" fmla="*/ 4 h 21"/>
                    <a:gd name="T18" fmla="*/ 20 w 20"/>
                    <a:gd name="T19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1">
                      <a:moveTo>
                        <a:pt x="20" y="2"/>
                      </a:moveTo>
                      <a:cubicBezTo>
                        <a:pt x="20" y="1"/>
                        <a:pt x="18" y="0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0" y="4"/>
                        <a:pt x="4" y="10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1" y="21"/>
                      </a:cubicBezTo>
                      <a:cubicBezTo>
                        <a:pt x="2" y="21"/>
                        <a:pt x="4" y="21"/>
                        <a:pt x="4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7" y="12"/>
                        <a:pt x="12" y="7"/>
                        <a:pt x="19" y="4"/>
                      </a:cubicBezTo>
                      <a:cubicBezTo>
                        <a:pt x="20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9" name="Freeform 55"/>
                <p:cNvSpPr/>
                <p:nvPr/>
              </p:nvSpPr>
              <p:spPr bwMode="auto">
                <a:xfrm>
                  <a:off x="2082800" y="5033963"/>
                  <a:ext cx="109537" cy="112713"/>
                </a:xfrm>
                <a:custGeom>
                  <a:avLst/>
                  <a:gdLst>
                    <a:gd name="T0" fmla="*/ 29 w 29"/>
                    <a:gd name="T1" fmla="*/ 2 h 30"/>
                    <a:gd name="T2" fmla="*/ 26 w 29"/>
                    <a:gd name="T3" fmla="*/ 1 h 30"/>
                    <a:gd name="T4" fmla="*/ 26 w 29"/>
                    <a:gd name="T5" fmla="*/ 1 h 30"/>
                    <a:gd name="T6" fmla="*/ 0 w 29"/>
                    <a:gd name="T7" fmla="*/ 27 h 30"/>
                    <a:gd name="T8" fmla="*/ 2 w 29"/>
                    <a:gd name="T9" fmla="*/ 30 h 30"/>
                    <a:gd name="T10" fmla="*/ 4 w 29"/>
                    <a:gd name="T11" fmla="*/ 29 h 30"/>
                    <a:gd name="T12" fmla="*/ 28 w 29"/>
                    <a:gd name="T13" fmla="*/ 5 h 30"/>
                    <a:gd name="T14" fmla="*/ 29 w 29"/>
                    <a:gd name="T15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9" y="2"/>
                      </a:moveTo>
                      <a:cubicBezTo>
                        <a:pt x="28" y="1"/>
                        <a:pt x="27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15" y="6"/>
                        <a:pt x="5" y="15"/>
                        <a:pt x="0" y="27"/>
                      </a:cubicBezTo>
                      <a:cubicBezTo>
                        <a:pt x="0" y="28"/>
                        <a:pt x="1" y="29"/>
                        <a:pt x="2" y="30"/>
                      </a:cubicBezTo>
                      <a:cubicBezTo>
                        <a:pt x="3" y="30"/>
                        <a:pt x="4" y="30"/>
                        <a:pt x="4" y="29"/>
                      </a:cubicBezTo>
                      <a:cubicBezTo>
                        <a:pt x="9" y="17"/>
                        <a:pt x="17" y="9"/>
                        <a:pt x="28" y="5"/>
                      </a:cubicBezTo>
                      <a:cubicBezTo>
                        <a:pt x="29" y="4"/>
                        <a:pt x="29" y="3"/>
                        <a:pt x="2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0" name="Freeform 56"/>
                <p:cNvSpPr/>
                <p:nvPr/>
              </p:nvSpPr>
              <p:spPr bwMode="auto">
                <a:xfrm>
                  <a:off x="2109788" y="5064126"/>
                  <a:ext cx="93662" cy="93663"/>
                </a:xfrm>
                <a:custGeom>
                  <a:avLst/>
                  <a:gdLst>
                    <a:gd name="T0" fmla="*/ 24 w 25"/>
                    <a:gd name="T1" fmla="*/ 4 h 25"/>
                    <a:gd name="T2" fmla="*/ 25 w 25"/>
                    <a:gd name="T3" fmla="*/ 1 h 25"/>
                    <a:gd name="T4" fmla="*/ 22 w 25"/>
                    <a:gd name="T5" fmla="*/ 0 h 25"/>
                    <a:gd name="T6" fmla="*/ 22 w 25"/>
                    <a:gd name="T7" fmla="*/ 0 h 25"/>
                    <a:gd name="T8" fmla="*/ 1 w 25"/>
                    <a:gd name="T9" fmla="*/ 22 h 25"/>
                    <a:gd name="T10" fmla="*/ 2 w 25"/>
                    <a:gd name="T11" fmla="*/ 25 h 25"/>
                    <a:gd name="T12" fmla="*/ 5 w 25"/>
                    <a:gd name="T13" fmla="*/ 24 h 25"/>
                    <a:gd name="T14" fmla="*/ 24 w 25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25">
                      <a:moveTo>
                        <a:pt x="24" y="4"/>
                      </a:moveTo>
                      <a:cubicBezTo>
                        <a:pt x="25" y="3"/>
                        <a:pt x="25" y="2"/>
                        <a:pt x="25" y="1"/>
                      </a:cubicBezTo>
                      <a:cubicBezTo>
                        <a:pt x="24" y="0"/>
                        <a:pt x="23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3" y="4"/>
                        <a:pt x="5" y="12"/>
                        <a:pt x="1" y="22"/>
                      </a:cubicBezTo>
                      <a:cubicBezTo>
                        <a:pt x="0" y="23"/>
                        <a:pt x="1" y="24"/>
                        <a:pt x="2" y="25"/>
                      </a:cubicBezTo>
                      <a:cubicBezTo>
                        <a:pt x="3" y="25"/>
                        <a:pt x="4" y="25"/>
                        <a:pt x="5" y="24"/>
                      </a:cubicBezTo>
                      <a:cubicBezTo>
                        <a:pt x="8" y="14"/>
                        <a:pt x="15" y="8"/>
                        <a:pt x="2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0" name="Group 24"/>
              <p:cNvGrpSpPr/>
              <p:nvPr/>
            </p:nvGrpSpPr>
            <p:grpSpPr>
              <a:xfrm>
                <a:off x="8806221" y="3987764"/>
                <a:ext cx="495300" cy="466725"/>
                <a:chOff x="1049338" y="4976813"/>
                <a:chExt cx="495300" cy="466725"/>
              </a:xfrm>
              <a:solidFill>
                <a:schemeClr val="bg1"/>
              </a:solidFill>
            </p:grpSpPr>
            <p:sp>
              <p:nvSpPr>
                <p:cNvPr id="60" name="Oval 57"/>
                <p:cNvSpPr>
                  <a:spLocks noChangeArrowheads="1"/>
                </p:cNvSpPr>
                <p:nvPr/>
              </p:nvSpPr>
              <p:spPr bwMode="auto">
                <a:xfrm>
                  <a:off x="1289050" y="5232401"/>
                  <a:ext cx="60325" cy="60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1" name="Freeform 58"/>
                <p:cNvSpPr>
                  <a:spLocks noEditPoints="1"/>
                </p:cNvSpPr>
                <p:nvPr/>
              </p:nvSpPr>
              <p:spPr bwMode="auto">
                <a:xfrm>
                  <a:off x="1049338" y="4976813"/>
                  <a:ext cx="495300" cy="466725"/>
                </a:xfrm>
                <a:custGeom>
                  <a:avLst/>
                  <a:gdLst>
                    <a:gd name="T0" fmla="*/ 116 w 132"/>
                    <a:gd name="T1" fmla="*/ 48 h 124"/>
                    <a:gd name="T2" fmla="*/ 116 w 132"/>
                    <a:gd name="T3" fmla="*/ 22 h 124"/>
                    <a:gd name="T4" fmla="*/ 104 w 132"/>
                    <a:gd name="T5" fmla="*/ 0 h 124"/>
                    <a:gd name="T6" fmla="*/ 22 w 132"/>
                    <a:gd name="T7" fmla="*/ 0 h 124"/>
                    <a:gd name="T8" fmla="*/ 0 w 132"/>
                    <a:gd name="T9" fmla="*/ 102 h 124"/>
                    <a:gd name="T10" fmla="*/ 94 w 132"/>
                    <a:gd name="T11" fmla="*/ 124 h 124"/>
                    <a:gd name="T12" fmla="*/ 116 w 132"/>
                    <a:gd name="T13" fmla="*/ 96 h 124"/>
                    <a:gd name="T14" fmla="*/ 116 w 132"/>
                    <a:gd name="T15" fmla="*/ 48 h 124"/>
                    <a:gd name="T16" fmla="*/ 88 w 132"/>
                    <a:gd name="T17" fmla="*/ 8 h 124"/>
                    <a:gd name="T18" fmla="*/ 108 w 132"/>
                    <a:gd name="T19" fmla="*/ 12 h 124"/>
                    <a:gd name="T20" fmla="*/ 108 w 132"/>
                    <a:gd name="T21" fmla="*/ 24 h 124"/>
                    <a:gd name="T22" fmla="*/ 104 w 132"/>
                    <a:gd name="T23" fmla="*/ 36 h 124"/>
                    <a:gd name="T24" fmla="*/ 104 w 132"/>
                    <a:gd name="T25" fmla="*/ 32 h 124"/>
                    <a:gd name="T26" fmla="*/ 104 w 132"/>
                    <a:gd name="T27" fmla="*/ 16 h 124"/>
                    <a:gd name="T28" fmla="*/ 16 w 132"/>
                    <a:gd name="T29" fmla="*/ 12 h 124"/>
                    <a:gd name="T30" fmla="*/ 12 w 132"/>
                    <a:gd name="T31" fmla="*/ 24 h 124"/>
                    <a:gd name="T32" fmla="*/ 8 w 132"/>
                    <a:gd name="T33" fmla="*/ 22 h 124"/>
                    <a:gd name="T34" fmla="*/ 100 w 132"/>
                    <a:gd name="T35" fmla="*/ 20 h 124"/>
                    <a:gd name="T36" fmla="*/ 16 w 132"/>
                    <a:gd name="T37" fmla="*/ 16 h 124"/>
                    <a:gd name="T38" fmla="*/ 100 w 132"/>
                    <a:gd name="T39" fmla="*/ 20 h 124"/>
                    <a:gd name="T40" fmla="*/ 100 w 132"/>
                    <a:gd name="T41" fmla="*/ 28 h 124"/>
                    <a:gd name="T42" fmla="*/ 16 w 132"/>
                    <a:gd name="T43" fmla="*/ 24 h 124"/>
                    <a:gd name="T44" fmla="*/ 100 w 132"/>
                    <a:gd name="T45" fmla="*/ 32 h 124"/>
                    <a:gd name="T46" fmla="*/ 88 w 132"/>
                    <a:gd name="T47" fmla="*/ 36 h 124"/>
                    <a:gd name="T48" fmla="*/ 16 w 132"/>
                    <a:gd name="T49" fmla="*/ 35 h 124"/>
                    <a:gd name="T50" fmla="*/ 100 w 132"/>
                    <a:gd name="T51" fmla="*/ 32 h 124"/>
                    <a:gd name="T52" fmla="*/ 94 w 132"/>
                    <a:gd name="T53" fmla="*/ 116 h 124"/>
                    <a:gd name="T54" fmla="*/ 8 w 132"/>
                    <a:gd name="T55" fmla="*/ 102 h 124"/>
                    <a:gd name="T56" fmla="*/ 22 w 132"/>
                    <a:gd name="T57" fmla="*/ 44 h 124"/>
                    <a:gd name="T58" fmla="*/ 104 w 132"/>
                    <a:gd name="T59" fmla="*/ 44 h 124"/>
                    <a:gd name="T60" fmla="*/ 108 w 132"/>
                    <a:gd name="T61" fmla="*/ 56 h 124"/>
                    <a:gd name="T62" fmla="*/ 52 w 132"/>
                    <a:gd name="T63" fmla="*/ 76 h 124"/>
                    <a:gd name="T64" fmla="*/ 108 w 132"/>
                    <a:gd name="T65" fmla="*/ 96 h 124"/>
                    <a:gd name="T66" fmla="*/ 113 w 132"/>
                    <a:gd name="T67" fmla="*/ 88 h 124"/>
                    <a:gd name="T68" fmla="*/ 60 w 132"/>
                    <a:gd name="T69" fmla="*/ 76 h 124"/>
                    <a:gd name="T70" fmla="*/ 108 w 132"/>
                    <a:gd name="T71" fmla="*/ 64 h 124"/>
                    <a:gd name="T72" fmla="*/ 115 w 132"/>
                    <a:gd name="T73" fmla="*/ 59 h 124"/>
                    <a:gd name="T74" fmla="*/ 120 w 132"/>
                    <a:gd name="T75" fmla="*/ 7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2" h="124">
                      <a:moveTo>
                        <a:pt x="116" y="48"/>
                      </a:moveTo>
                      <a:cubicBezTo>
                        <a:pt x="116" y="48"/>
                        <a:pt x="116" y="48"/>
                        <a:pt x="116" y="48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5"/>
                        <a:pt x="111" y="0"/>
                        <a:pt x="10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4"/>
                        <a:pt x="10" y="124"/>
                        <a:pt x="22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106" y="124"/>
                        <a:pt x="116" y="114"/>
                        <a:pt x="116" y="102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32" y="84"/>
                        <a:pt x="132" y="60"/>
                        <a:pt x="116" y="48"/>
                      </a:cubicBezTo>
                      <a:close/>
                      <a:moveTo>
                        <a:pt x="22" y="8"/>
                      </a:moveTo>
                      <a:cubicBezTo>
                        <a:pt x="88" y="8"/>
                        <a:pt x="88" y="8"/>
                        <a:pt x="88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6" y="8"/>
                        <a:pt x="108" y="10"/>
                        <a:pt x="108" y="1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4"/>
                        <a:pt x="108" y="24"/>
                        <a:pt x="108" y="24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7" y="36"/>
                        <a:pt x="105" y="36"/>
                        <a:pt x="104" y="36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14"/>
                        <a:pt x="102" y="12"/>
                        <a:pt x="100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4" y="12"/>
                        <a:pt x="12" y="14"/>
                        <a:pt x="12" y="16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0" y="29"/>
                        <a:pt x="8" y="26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lose/>
                      <a:moveTo>
                        <a:pt x="100" y="20"/>
                      </a:move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lnTo>
                        <a:pt x="100" y="20"/>
                      </a:lnTo>
                      <a:close/>
                      <a:moveTo>
                        <a:pt x="100" y="24"/>
                      </a:move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00" y="24"/>
                      </a:lnTo>
                      <a:close/>
                      <a:moveTo>
                        <a:pt x="100" y="32"/>
                      </a:moveTo>
                      <a:cubicBezTo>
                        <a:pt x="100" y="36"/>
                        <a:pt x="100" y="36"/>
                        <a:pt x="100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0" y="36"/>
                        <a:pt x="18" y="35"/>
                        <a:pt x="16" y="35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lnTo>
                        <a:pt x="100" y="32"/>
                      </a:lnTo>
                      <a:close/>
                      <a:moveTo>
                        <a:pt x="108" y="102"/>
                      </a:moveTo>
                      <a:cubicBezTo>
                        <a:pt x="108" y="110"/>
                        <a:pt x="102" y="116"/>
                        <a:pt x="94" y="116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14" y="116"/>
                        <a:pt x="8" y="110"/>
                        <a:pt x="8" y="10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12" y="42"/>
                        <a:pt x="17" y="44"/>
                        <a:pt x="22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06" y="44"/>
                        <a:pt x="108" y="46"/>
                        <a:pt x="108" y="48"/>
                      </a:cubicBezTo>
                      <a:cubicBezTo>
                        <a:pt x="108" y="56"/>
                        <a:pt x="108" y="56"/>
                        <a:pt x="108" y="56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61" y="56"/>
                        <a:pt x="52" y="65"/>
                        <a:pt x="52" y="76"/>
                      </a:cubicBezTo>
                      <a:cubicBezTo>
                        <a:pt x="52" y="87"/>
                        <a:pt x="61" y="96"/>
                        <a:pt x="72" y="96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lnTo>
                        <a:pt x="108" y="102"/>
                      </a:lnTo>
                      <a:close/>
                      <a:moveTo>
                        <a:pt x="113" y="88"/>
                      </a:move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5" y="88"/>
                        <a:pt x="60" y="83"/>
                        <a:pt x="60" y="76"/>
                      </a:cubicBezTo>
                      <a:cubicBezTo>
                        <a:pt x="60" y="69"/>
                        <a:pt x="65" y="64"/>
                        <a:pt x="72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10" y="64"/>
                        <a:pt x="113" y="63"/>
                        <a:pt x="114" y="61"/>
                      </a:cubicBezTo>
                      <a:cubicBezTo>
                        <a:pt x="115" y="60"/>
                        <a:pt x="115" y="60"/>
                        <a:pt x="115" y="59"/>
                      </a:cubicBezTo>
                      <a:cubicBezTo>
                        <a:pt x="115" y="59"/>
                        <a:pt x="116" y="59"/>
                        <a:pt x="116" y="59"/>
                      </a:cubicBezTo>
                      <a:cubicBezTo>
                        <a:pt x="118" y="62"/>
                        <a:pt x="120" y="67"/>
                        <a:pt x="120" y="72"/>
                      </a:cubicBezTo>
                      <a:cubicBezTo>
                        <a:pt x="120" y="78"/>
                        <a:pt x="118" y="84"/>
                        <a:pt x="113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sp>
            <p:nvSpPr>
              <p:cNvPr id="21" name="Freeform 59"/>
              <p:cNvSpPr>
                <a:spLocks noEditPoints="1"/>
              </p:cNvSpPr>
              <p:nvPr/>
            </p:nvSpPr>
            <p:spPr bwMode="auto">
              <a:xfrm>
                <a:off x="10358746" y="1778001"/>
                <a:ext cx="481012" cy="482600"/>
              </a:xfrm>
              <a:custGeom>
                <a:avLst/>
                <a:gdLst>
                  <a:gd name="T0" fmla="*/ 81 w 128"/>
                  <a:gd name="T1" fmla="*/ 14 h 128"/>
                  <a:gd name="T2" fmla="*/ 53 w 128"/>
                  <a:gd name="T3" fmla="*/ 36 h 128"/>
                  <a:gd name="T4" fmla="*/ 33 w 128"/>
                  <a:gd name="T5" fmla="*/ 36 h 128"/>
                  <a:gd name="T6" fmla="*/ 0 w 128"/>
                  <a:gd name="T7" fmla="*/ 56 h 128"/>
                  <a:gd name="T8" fmla="*/ 24 w 128"/>
                  <a:gd name="T9" fmla="*/ 84 h 128"/>
                  <a:gd name="T10" fmla="*/ 32 w 128"/>
                  <a:gd name="T11" fmla="*/ 128 h 128"/>
                  <a:gd name="T12" fmla="*/ 56 w 128"/>
                  <a:gd name="T13" fmla="*/ 120 h 128"/>
                  <a:gd name="T14" fmla="*/ 52 w 128"/>
                  <a:gd name="T15" fmla="*/ 108 h 128"/>
                  <a:gd name="T16" fmla="*/ 52 w 128"/>
                  <a:gd name="T17" fmla="*/ 80 h 128"/>
                  <a:gd name="T18" fmla="*/ 53 w 128"/>
                  <a:gd name="T19" fmla="*/ 78 h 128"/>
                  <a:gd name="T20" fmla="*/ 54 w 128"/>
                  <a:gd name="T21" fmla="*/ 77 h 128"/>
                  <a:gd name="T22" fmla="*/ 55 w 128"/>
                  <a:gd name="T23" fmla="*/ 76 h 128"/>
                  <a:gd name="T24" fmla="*/ 81 w 128"/>
                  <a:gd name="T25" fmla="*/ 98 h 128"/>
                  <a:gd name="T26" fmla="*/ 128 w 128"/>
                  <a:gd name="T27" fmla="*/ 56 h 128"/>
                  <a:gd name="T28" fmla="*/ 80 w 128"/>
                  <a:gd name="T29" fmla="*/ 56 h 128"/>
                  <a:gd name="T30" fmla="*/ 92 w 128"/>
                  <a:gd name="T31" fmla="*/ 44 h 128"/>
                  <a:gd name="T32" fmla="*/ 92 w 128"/>
                  <a:gd name="T33" fmla="*/ 68 h 128"/>
                  <a:gd name="T34" fmla="*/ 80 w 128"/>
                  <a:gd name="T35" fmla="*/ 56 h 128"/>
                  <a:gd name="T36" fmla="*/ 16 w 128"/>
                  <a:gd name="T37" fmla="*/ 44 h 128"/>
                  <a:gd name="T38" fmla="*/ 40 w 128"/>
                  <a:gd name="T39" fmla="*/ 56 h 128"/>
                  <a:gd name="T40" fmla="*/ 16 w 128"/>
                  <a:gd name="T41" fmla="*/ 68 h 128"/>
                  <a:gd name="T42" fmla="*/ 48 w 128"/>
                  <a:gd name="T43" fmla="*/ 120 h 128"/>
                  <a:gd name="T44" fmla="*/ 32 w 128"/>
                  <a:gd name="T45" fmla="*/ 84 h 128"/>
                  <a:gd name="T46" fmla="*/ 33 w 128"/>
                  <a:gd name="T47" fmla="*/ 76 h 128"/>
                  <a:gd name="T48" fmla="*/ 45 w 128"/>
                  <a:gd name="T49" fmla="*/ 76 h 128"/>
                  <a:gd name="T50" fmla="*/ 44 w 128"/>
                  <a:gd name="T51" fmla="*/ 108 h 128"/>
                  <a:gd name="T52" fmla="*/ 48 w 128"/>
                  <a:gd name="T53" fmla="*/ 117 h 128"/>
                  <a:gd name="T54" fmla="*/ 53 w 128"/>
                  <a:gd name="T55" fmla="*/ 68 h 128"/>
                  <a:gd name="T56" fmla="*/ 52 w 128"/>
                  <a:gd name="T57" fmla="*/ 68 h 128"/>
                  <a:gd name="T58" fmla="*/ 52 w 128"/>
                  <a:gd name="T59" fmla="*/ 44 h 128"/>
                  <a:gd name="T60" fmla="*/ 74 w 128"/>
                  <a:gd name="T61" fmla="*/ 36 h 128"/>
                  <a:gd name="T62" fmla="*/ 74 w 128"/>
                  <a:gd name="T63" fmla="*/ 76 h 128"/>
                  <a:gd name="T64" fmla="*/ 100 w 128"/>
                  <a:gd name="T65" fmla="*/ 104 h 128"/>
                  <a:gd name="T66" fmla="*/ 92 w 128"/>
                  <a:gd name="T67" fmla="*/ 76 h 128"/>
                  <a:gd name="T68" fmla="*/ 92 w 128"/>
                  <a:gd name="T69" fmla="*/ 36 h 128"/>
                  <a:gd name="T70" fmla="*/ 100 w 128"/>
                  <a:gd name="T71" fmla="*/ 8 h 128"/>
                  <a:gd name="T72" fmla="*/ 100 w 128"/>
                  <a:gd name="T7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8">
                    <a:moveTo>
                      <a:pt x="100" y="0"/>
                    </a:moveTo>
                    <a:cubicBezTo>
                      <a:pt x="92" y="0"/>
                      <a:pt x="85" y="6"/>
                      <a:pt x="81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74" y="27"/>
                      <a:pt x="64" y="36"/>
                      <a:pt x="53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7" y="36"/>
                      <a:pt x="0" y="45"/>
                      <a:pt x="0" y="56"/>
                    </a:cubicBezTo>
                    <a:cubicBezTo>
                      <a:pt x="0" y="67"/>
                      <a:pt x="7" y="76"/>
                      <a:pt x="16" y="76"/>
                    </a:cubicBezTo>
                    <a:cubicBezTo>
                      <a:pt x="20" y="76"/>
                      <a:pt x="24" y="80"/>
                      <a:pt x="24" y="84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4"/>
                      <a:pt x="28" y="128"/>
                      <a:pt x="32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6" y="124"/>
                      <a:pt x="56" y="120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2"/>
                      <a:pt x="52" y="110"/>
                      <a:pt x="52" y="108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79"/>
                      <a:pt x="52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7"/>
                      <a:pt x="53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6"/>
                      <a:pt x="55" y="76"/>
                      <a:pt x="55" y="76"/>
                    </a:cubicBezTo>
                    <a:cubicBezTo>
                      <a:pt x="65" y="77"/>
                      <a:pt x="74" y="85"/>
                      <a:pt x="81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5" y="106"/>
                      <a:pt x="92" y="112"/>
                      <a:pt x="100" y="112"/>
                    </a:cubicBezTo>
                    <a:cubicBezTo>
                      <a:pt x="118" y="112"/>
                      <a:pt x="128" y="84"/>
                      <a:pt x="128" y="56"/>
                    </a:cubicBezTo>
                    <a:cubicBezTo>
                      <a:pt x="128" y="28"/>
                      <a:pt x="118" y="0"/>
                      <a:pt x="100" y="0"/>
                    </a:cubicBezTo>
                    <a:close/>
                    <a:moveTo>
                      <a:pt x="80" y="56"/>
                    </a:moveTo>
                    <a:cubicBezTo>
                      <a:pt x="80" y="52"/>
                      <a:pt x="80" y="48"/>
                      <a:pt x="81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100" y="49"/>
                      <a:pt x="100" y="56"/>
                    </a:cubicBezTo>
                    <a:cubicBezTo>
                      <a:pt x="100" y="63"/>
                      <a:pt x="96" y="68"/>
                      <a:pt x="92" y="68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0" y="64"/>
                      <a:pt x="80" y="60"/>
                      <a:pt x="80" y="56"/>
                    </a:cubicBezTo>
                    <a:close/>
                    <a:moveTo>
                      <a:pt x="8" y="56"/>
                    </a:moveTo>
                    <a:cubicBezTo>
                      <a:pt x="8" y="49"/>
                      <a:pt x="12" y="44"/>
                      <a:pt x="16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2" y="47"/>
                      <a:pt x="40" y="51"/>
                      <a:pt x="40" y="56"/>
                    </a:cubicBezTo>
                    <a:cubicBezTo>
                      <a:pt x="40" y="61"/>
                      <a:pt x="42" y="65"/>
                      <a:pt x="44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2" y="68"/>
                      <a:pt x="8" y="63"/>
                      <a:pt x="8" y="56"/>
                    </a:cubicBezTo>
                    <a:close/>
                    <a:moveTo>
                      <a:pt x="48" y="120"/>
                    </a:move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1"/>
                      <a:pt x="31" y="78"/>
                      <a:pt x="30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4" y="77"/>
                      <a:pt x="44" y="79"/>
                      <a:pt x="44" y="80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12"/>
                      <a:pt x="46" y="114"/>
                      <a:pt x="47" y="116"/>
                    </a:cubicBezTo>
                    <a:cubicBezTo>
                      <a:pt x="48" y="116"/>
                      <a:pt x="48" y="116"/>
                      <a:pt x="48" y="117"/>
                    </a:cubicBezTo>
                    <a:lnTo>
                      <a:pt x="48" y="120"/>
                    </a:lnTo>
                    <a:close/>
                    <a:moveTo>
                      <a:pt x="53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48" y="68"/>
                      <a:pt x="44" y="63"/>
                      <a:pt x="44" y="56"/>
                    </a:cubicBezTo>
                    <a:cubicBezTo>
                      <a:pt x="44" y="49"/>
                      <a:pt x="48" y="44"/>
                      <a:pt x="52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60" y="44"/>
                      <a:pt x="68" y="41"/>
                      <a:pt x="74" y="36"/>
                    </a:cubicBezTo>
                    <a:cubicBezTo>
                      <a:pt x="73" y="42"/>
                      <a:pt x="72" y="49"/>
                      <a:pt x="72" y="56"/>
                    </a:cubicBezTo>
                    <a:cubicBezTo>
                      <a:pt x="72" y="63"/>
                      <a:pt x="73" y="70"/>
                      <a:pt x="74" y="76"/>
                    </a:cubicBezTo>
                    <a:cubicBezTo>
                      <a:pt x="68" y="71"/>
                      <a:pt x="60" y="68"/>
                      <a:pt x="53" y="68"/>
                    </a:cubicBezTo>
                    <a:close/>
                    <a:moveTo>
                      <a:pt x="100" y="104"/>
                    </a:moveTo>
                    <a:cubicBezTo>
                      <a:pt x="92" y="104"/>
                      <a:pt x="85" y="93"/>
                      <a:pt x="82" y="76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101" y="76"/>
                      <a:pt x="108" y="67"/>
                      <a:pt x="108" y="56"/>
                    </a:cubicBezTo>
                    <a:cubicBezTo>
                      <a:pt x="108" y="45"/>
                      <a:pt x="101" y="36"/>
                      <a:pt x="9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5" y="19"/>
                      <a:pt x="92" y="8"/>
                      <a:pt x="100" y="8"/>
                    </a:cubicBezTo>
                    <a:cubicBezTo>
                      <a:pt x="111" y="8"/>
                      <a:pt x="120" y="29"/>
                      <a:pt x="120" y="56"/>
                    </a:cubicBezTo>
                    <a:cubicBezTo>
                      <a:pt x="120" y="83"/>
                      <a:pt x="111" y="104"/>
                      <a:pt x="100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22" name="Freeform 60"/>
              <p:cNvSpPr>
                <a:spLocks noEditPoints="1"/>
              </p:cNvSpPr>
              <p:nvPr/>
            </p:nvSpPr>
            <p:spPr bwMode="auto">
              <a:xfrm>
                <a:off x="5920091" y="2565323"/>
                <a:ext cx="485775" cy="482600"/>
              </a:xfrm>
              <a:custGeom>
                <a:avLst/>
                <a:gdLst>
                  <a:gd name="T0" fmla="*/ 126 w 129"/>
                  <a:gd name="T1" fmla="*/ 2 h 128"/>
                  <a:gd name="T2" fmla="*/ 121 w 129"/>
                  <a:gd name="T3" fmla="*/ 0 h 128"/>
                  <a:gd name="T4" fmla="*/ 120 w 129"/>
                  <a:gd name="T5" fmla="*/ 0 h 128"/>
                  <a:gd name="T6" fmla="*/ 52 w 129"/>
                  <a:gd name="T7" fmla="*/ 12 h 128"/>
                  <a:gd name="T8" fmla="*/ 45 w 129"/>
                  <a:gd name="T9" fmla="*/ 20 h 128"/>
                  <a:gd name="T10" fmla="*/ 45 w 129"/>
                  <a:gd name="T11" fmla="*/ 28 h 128"/>
                  <a:gd name="T12" fmla="*/ 45 w 129"/>
                  <a:gd name="T13" fmla="*/ 32 h 128"/>
                  <a:gd name="T14" fmla="*/ 45 w 129"/>
                  <a:gd name="T15" fmla="*/ 89 h 128"/>
                  <a:gd name="T16" fmla="*/ 30 w 129"/>
                  <a:gd name="T17" fmla="*/ 84 h 128"/>
                  <a:gd name="T18" fmla="*/ 20 w 129"/>
                  <a:gd name="T19" fmla="*/ 86 h 128"/>
                  <a:gd name="T20" fmla="*/ 3 w 129"/>
                  <a:gd name="T21" fmla="*/ 100 h 128"/>
                  <a:gd name="T22" fmla="*/ 2 w 129"/>
                  <a:gd name="T23" fmla="*/ 115 h 128"/>
                  <a:gd name="T24" fmla="*/ 24 w 129"/>
                  <a:gd name="T25" fmla="*/ 128 h 128"/>
                  <a:gd name="T26" fmla="*/ 34 w 129"/>
                  <a:gd name="T27" fmla="*/ 126 h 128"/>
                  <a:gd name="T28" fmla="*/ 51 w 129"/>
                  <a:gd name="T29" fmla="*/ 112 h 128"/>
                  <a:gd name="T30" fmla="*/ 53 w 129"/>
                  <a:gd name="T31" fmla="*/ 104 h 128"/>
                  <a:gd name="T32" fmla="*/ 53 w 129"/>
                  <a:gd name="T33" fmla="*/ 104 h 128"/>
                  <a:gd name="T34" fmla="*/ 53 w 129"/>
                  <a:gd name="T35" fmla="*/ 40 h 128"/>
                  <a:gd name="T36" fmla="*/ 54 w 129"/>
                  <a:gd name="T37" fmla="*/ 40 h 128"/>
                  <a:gd name="T38" fmla="*/ 121 w 129"/>
                  <a:gd name="T39" fmla="*/ 28 h 128"/>
                  <a:gd name="T40" fmla="*/ 121 w 129"/>
                  <a:gd name="T41" fmla="*/ 77 h 128"/>
                  <a:gd name="T42" fmla="*/ 106 w 129"/>
                  <a:gd name="T43" fmla="*/ 72 h 128"/>
                  <a:gd name="T44" fmla="*/ 96 w 129"/>
                  <a:gd name="T45" fmla="*/ 74 h 128"/>
                  <a:gd name="T46" fmla="*/ 79 w 129"/>
                  <a:gd name="T47" fmla="*/ 88 h 128"/>
                  <a:gd name="T48" fmla="*/ 78 w 129"/>
                  <a:gd name="T49" fmla="*/ 103 h 128"/>
                  <a:gd name="T50" fmla="*/ 100 w 129"/>
                  <a:gd name="T51" fmla="*/ 116 h 128"/>
                  <a:gd name="T52" fmla="*/ 110 w 129"/>
                  <a:gd name="T53" fmla="*/ 114 h 128"/>
                  <a:gd name="T54" fmla="*/ 127 w 129"/>
                  <a:gd name="T55" fmla="*/ 100 h 128"/>
                  <a:gd name="T56" fmla="*/ 129 w 129"/>
                  <a:gd name="T57" fmla="*/ 92 h 128"/>
                  <a:gd name="T58" fmla="*/ 129 w 129"/>
                  <a:gd name="T59" fmla="*/ 92 h 128"/>
                  <a:gd name="T60" fmla="*/ 129 w 129"/>
                  <a:gd name="T61" fmla="*/ 20 h 128"/>
                  <a:gd name="T62" fmla="*/ 129 w 129"/>
                  <a:gd name="T63" fmla="*/ 16 h 128"/>
                  <a:gd name="T64" fmla="*/ 129 w 129"/>
                  <a:gd name="T65" fmla="*/ 8 h 128"/>
                  <a:gd name="T66" fmla="*/ 126 w 129"/>
                  <a:gd name="T67" fmla="*/ 2 h 128"/>
                  <a:gd name="T68" fmla="*/ 32 w 129"/>
                  <a:gd name="T69" fmla="*/ 119 h 128"/>
                  <a:gd name="T70" fmla="*/ 10 w 129"/>
                  <a:gd name="T71" fmla="*/ 112 h 128"/>
                  <a:gd name="T72" fmla="*/ 22 w 129"/>
                  <a:gd name="T73" fmla="*/ 93 h 128"/>
                  <a:gd name="T74" fmla="*/ 44 w 129"/>
                  <a:gd name="T75" fmla="*/ 100 h 128"/>
                  <a:gd name="T76" fmla="*/ 32 w 129"/>
                  <a:gd name="T77" fmla="*/ 119 h 128"/>
                  <a:gd name="T78" fmla="*/ 108 w 129"/>
                  <a:gd name="T79" fmla="*/ 107 h 128"/>
                  <a:gd name="T80" fmla="*/ 85 w 129"/>
                  <a:gd name="T81" fmla="*/ 100 h 128"/>
                  <a:gd name="T82" fmla="*/ 98 w 129"/>
                  <a:gd name="T83" fmla="*/ 81 h 128"/>
                  <a:gd name="T84" fmla="*/ 120 w 129"/>
                  <a:gd name="T85" fmla="*/ 88 h 128"/>
                  <a:gd name="T86" fmla="*/ 108 w 129"/>
                  <a:gd name="T87" fmla="*/ 107 h 128"/>
                  <a:gd name="T88" fmla="*/ 121 w 129"/>
                  <a:gd name="T89" fmla="*/ 20 h 128"/>
                  <a:gd name="T90" fmla="*/ 53 w 129"/>
                  <a:gd name="T91" fmla="*/ 32 h 128"/>
                  <a:gd name="T92" fmla="*/ 53 w 129"/>
                  <a:gd name="T93" fmla="*/ 28 h 128"/>
                  <a:gd name="T94" fmla="*/ 53 w 129"/>
                  <a:gd name="T95" fmla="*/ 20 h 128"/>
                  <a:gd name="T96" fmla="*/ 121 w 129"/>
                  <a:gd name="T97" fmla="*/ 8 h 128"/>
                  <a:gd name="T98" fmla="*/ 121 w 129"/>
                  <a:gd name="T99" fmla="*/ 16 h 128"/>
                  <a:gd name="T100" fmla="*/ 121 w 129"/>
                  <a:gd name="T101" fmla="*/ 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" h="128">
                    <a:moveTo>
                      <a:pt x="126" y="2"/>
                    </a:moveTo>
                    <a:cubicBezTo>
                      <a:pt x="125" y="1"/>
                      <a:pt x="123" y="0"/>
                      <a:pt x="121" y="0"/>
                    </a:cubicBezTo>
                    <a:cubicBezTo>
                      <a:pt x="121" y="0"/>
                      <a:pt x="120" y="0"/>
                      <a:pt x="120" y="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8" y="13"/>
                      <a:pt x="45" y="16"/>
                      <a:pt x="45" y="2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1" y="86"/>
                      <a:pt x="36" y="84"/>
                      <a:pt x="30" y="84"/>
                    </a:cubicBezTo>
                    <a:cubicBezTo>
                      <a:pt x="26" y="84"/>
                      <a:pt x="23" y="85"/>
                      <a:pt x="20" y="86"/>
                    </a:cubicBezTo>
                    <a:cubicBezTo>
                      <a:pt x="12" y="88"/>
                      <a:pt x="6" y="93"/>
                      <a:pt x="3" y="100"/>
                    </a:cubicBezTo>
                    <a:cubicBezTo>
                      <a:pt x="1" y="104"/>
                      <a:pt x="0" y="110"/>
                      <a:pt x="2" y="115"/>
                    </a:cubicBezTo>
                    <a:cubicBezTo>
                      <a:pt x="5" y="123"/>
                      <a:pt x="14" y="128"/>
                      <a:pt x="24" y="128"/>
                    </a:cubicBezTo>
                    <a:cubicBezTo>
                      <a:pt x="28" y="128"/>
                      <a:pt x="31" y="127"/>
                      <a:pt x="34" y="126"/>
                    </a:cubicBezTo>
                    <a:cubicBezTo>
                      <a:pt x="42" y="124"/>
                      <a:pt x="48" y="119"/>
                      <a:pt x="51" y="112"/>
                    </a:cubicBezTo>
                    <a:cubicBezTo>
                      <a:pt x="52" y="110"/>
                      <a:pt x="53" y="107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4" y="40"/>
                      <a:pt x="54" y="40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17" y="74"/>
                      <a:pt x="112" y="72"/>
                      <a:pt x="106" y="72"/>
                    </a:cubicBezTo>
                    <a:cubicBezTo>
                      <a:pt x="102" y="72"/>
                      <a:pt x="99" y="73"/>
                      <a:pt x="96" y="74"/>
                    </a:cubicBezTo>
                    <a:cubicBezTo>
                      <a:pt x="88" y="76"/>
                      <a:pt x="82" y="81"/>
                      <a:pt x="79" y="88"/>
                    </a:cubicBezTo>
                    <a:cubicBezTo>
                      <a:pt x="77" y="92"/>
                      <a:pt x="76" y="98"/>
                      <a:pt x="78" y="103"/>
                    </a:cubicBezTo>
                    <a:cubicBezTo>
                      <a:pt x="81" y="111"/>
                      <a:pt x="90" y="116"/>
                      <a:pt x="100" y="116"/>
                    </a:cubicBezTo>
                    <a:cubicBezTo>
                      <a:pt x="104" y="116"/>
                      <a:pt x="107" y="115"/>
                      <a:pt x="110" y="114"/>
                    </a:cubicBezTo>
                    <a:cubicBezTo>
                      <a:pt x="118" y="112"/>
                      <a:pt x="124" y="107"/>
                      <a:pt x="127" y="100"/>
                    </a:cubicBezTo>
                    <a:cubicBezTo>
                      <a:pt x="128" y="98"/>
                      <a:pt x="129" y="95"/>
                      <a:pt x="129" y="92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129" y="6"/>
                      <a:pt x="128" y="3"/>
                      <a:pt x="126" y="2"/>
                    </a:cubicBezTo>
                    <a:close/>
                    <a:moveTo>
                      <a:pt x="32" y="119"/>
                    </a:moveTo>
                    <a:cubicBezTo>
                      <a:pt x="22" y="122"/>
                      <a:pt x="12" y="119"/>
                      <a:pt x="10" y="112"/>
                    </a:cubicBezTo>
                    <a:cubicBezTo>
                      <a:pt x="7" y="105"/>
                      <a:pt x="13" y="96"/>
                      <a:pt x="22" y="93"/>
                    </a:cubicBezTo>
                    <a:cubicBezTo>
                      <a:pt x="32" y="90"/>
                      <a:pt x="42" y="93"/>
                      <a:pt x="44" y="100"/>
                    </a:cubicBezTo>
                    <a:cubicBezTo>
                      <a:pt x="47" y="107"/>
                      <a:pt x="41" y="116"/>
                      <a:pt x="32" y="119"/>
                    </a:cubicBezTo>
                    <a:close/>
                    <a:moveTo>
                      <a:pt x="108" y="107"/>
                    </a:moveTo>
                    <a:cubicBezTo>
                      <a:pt x="98" y="110"/>
                      <a:pt x="88" y="107"/>
                      <a:pt x="85" y="100"/>
                    </a:cubicBezTo>
                    <a:cubicBezTo>
                      <a:pt x="83" y="93"/>
                      <a:pt x="88" y="84"/>
                      <a:pt x="98" y="81"/>
                    </a:cubicBezTo>
                    <a:cubicBezTo>
                      <a:pt x="108" y="78"/>
                      <a:pt x="118" y="81"/>
                      <a:pt x="120" y="88"/>
                    </a:cubicBezTo>
                    <a:cubicBezTo>
                      <a:pt x="123" y="95"/>
                      <a:pt x="117" y="104"/>
                      <a:pt x="108" y="107"/>
                    </a:cubicBezTo>
                    <a:close/>
                    <a:moveTo>
                      <a:pt x="121" y="20"/>
                    </a:move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16"/>
                      <a:pt x="121" y="16"/>
                      <a:pt x="121" y="16"/>
                    </a:cubicBezTo>
                    <a:lnTo>
                      <a:pt x="121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23" name="Group 27"/>
              <p:cNvGrpSpPr/>
              <p:nvPr/>
            </p:nvGrpSpPr>
            <p:grpSpPr>
              <a:xfrm>
                <a:off x="8355201" y="767514"/>
                <a:ext cx="422275" cy="482600"/>
                <a:chOff x="2041525" y="3035301"/>
                <a:chExt cx="422275" cy="482600"/>
              </a:xfrm>
              <a:solidFill>
                <a:schemeClr val="bg1"/>
              </a:solidFill>
            </p:grpSpPr>
            <p:sp>
              <p:nvSpPr>
                <p:cNvPr id="56" name="Freeform 61"/>
                <p:cNvSpPr>
                  <a:spLocks noEditPoints="1"/>
                </p:cNvSpPr>
                <p:nvPr/>
              </p:nvSpPr>
              <p:spPr bwMode="auto">
                <a:xfrm>
                  <a:off x="2041525" y="3035301"/>
                  <a:ext cx="422275" cy="482600"/>
                </a:xfrm>
                <a:custGeom>
                  <a:avLst/>
                  <a:gdLst>
                    <a:gd name="T0" fmla="*/ 56 w 112"/>
                    <a:gd name="T1" fmla="*/ 0 h 128"/>
                    <a:gd name="T2" fmla="*/ 0 w 112"/>
                    <a:gd name="T3" fmla="*/ 26 h 128"/>
                    <a:gd name="T4" fmla="*/ 0 w 112"/>
                    <a:gd name="T5" fmla="*/ 102 h 128"/>
                    <a:gd name="T6" fmla="*/ 56 w 112"/>
                    <a:gd name="T7" fmla="*/ 128 h 128"/>
                    <a:gd name="T8" fmla="*/ 112 w 112"/>
                    <a:gd name="T9" fmla="*/ 102 h 128"/>
                    <a:gd name="T10" fmla="*/ 112 w 112"/>
                    <a:gd name="T11" fmla="*/ 26 h 128"/>
                    <a:gd name="T12" fmla="*/ 56 w 112"/>
                    <a:gd name="T13" fmla="*/ 0 h 128"/>
                    <a:gd name="T14" fmla="*/ 104 w 112"/>
                    <a:gd name="T15" fmla="*/ 102 h 128"/>
                    <a:gd name="T16" fmla="*/ 56 w 112"/>
                    <a:gd name="T17" fmla="*/ 120 h 128"/>
                    <a:gd name="T18" fmla="*/ 8 w 112"/>
                    <a:gd name="T19" fmla="*/ 102 h 128"/>
                    <a:gd name="T20" fmla="*/ 8 w 112"/>
                    <a:gd name="T21" fmla="*/ 87 h 128"/>
                    <a:gd name="T22" fmla="*/ 56 w 112"/>
                    <a:gd name="T23" fmla="*/ 100 h 128"/>
                    <a:gd name="T24" fmla="*/ 104 w 112"/>
                    <a:gd name="T25" fmla="*/ 87 h 128"/>
                    <a:gd name="T26" fmla="*/ 104 w 112"/>
                    <a:gd name="T27" fmla="*/ 102 h 128"/>
                    <a:gd name="T28" fmla="*/ 104 w 112"/>
                    <a:gd name="T29" fmla="*/ 78 h 128"/>
                    <a:gd name="T30" fmla="*/ 104 w 112"/>
                    <a:gd name="T31" fmla="*/ 78 h 128"/>
                    <a:gd name="T32" fmla="*/ 104 w 112"/>
                    <a:gd name="T33" fmla="*/ 78 h 128"/>
                    <a:gd name="T34" fmla="*/ 56 w 112"/>
                    <a:gd name="T35" fmla="*/ 96 h 128"/>
                    <a:gd name="T36" fmla="*/ 8 w 112"/>
                    <a:gd name="T37" fmla="*/ 78 h 128"/>
                    <a:gd name="T38" fmla="*/ 8 w 112"/>
                    <a:gd name="T39" fmla="*/ 78 h 128"/>
                    <a:gd name="T40" fmla="*/ 8 w 112"/>
                    <a:gd name="T41" fmla="*/ 78 h 128"/>
                    <a:gd name="T42" fmla="*/ 8 w 112"/>
                    <a:gd name="T43" fmla="*/ 63 h 128"/>
                    <a:gd name="T44" fmla="*/ 56 w 112"/>
                    <a:gd name="T45" fmla="*/ 76 h 128"/>
                    <a:gd name="T46" fmla="*/ 104 w 112"/>
                    <a:gd name="T47" fmla="*/ 63 h 128"/>
                    <a:gd name="T48" fmla="*/ 104 w 112"/>
                    <a:gd name="T49" fmla="*/ 78 h 128"/>
                    <a:gd name="T50" fmla="*/ 104 w 112"/>
                    <a:gd name="T51" fmla="*/ 54 h 128"/>
                    <a:gd name="T52" fmla="*/ 104 w 112"/>
                    <a:gd name="T53" fmla="*/ 54 h 128"/>
                    <a:gd name="T54" fmla="*/ 104 w 112"/>
                    <a:gd name="T55" fmla="*/ 54 h 128"/>
                    <a:gd name="T56" fmla="*/ 56 w 112"/>
                    <a:gd name="T57" fmla="*/ 72 h 128"/>
                    <a:gd name="T58" fmla="*/ 8 w 112"/>
                    <a:gd name="T59" fmla="*/ 54 h 128"/>
                    <a:gd name="T60" fmla="*/ 8 w 112"/>
                    <a:gd name="T61" fmla="*/ 54 h 128"/>
                    <a:gd name="T62" fmla="*/ 8 w 112"/>
                    <a:gd name="T63" fmla="*/ 54 h 128"/>
                    <a:gd name="T64" fmla="*/ 8 w 112"/>
                    <a:gd name="T65" fmla="*/ 40 h 128"/>
                    <a:gd name="T66" fmla="*/ 56 w 112"/>
                    <a:gd name="T67" fmla="*/ 52 h 128"/>
                    <a:gd name="T68" fmla="*/ 104 w 112"/>
                    <a:gd name="T69" fmla="*/ 40 h 128"/>
                    <a:gd name="T70" fmla="*/ 104 w 112"/>
                    <a:gd name="T71" fmla="*/ 54 h 128"/>
                    <a:gd name="T72" fmla="*/ 56 w 112"/>
                    <a:gd name="T73" fmla="*/ 44 h 128"/>
                    <a:gd name="T74" fmla="*/ 8 w 112"/>
                    <a:gd name="T75" fmla="*/ 26 h 128"/>
                    <a:gd name="T76" fmla="*/ 56 w 112"/>
                    <a:gd name="T77" fmla="*/ 8 h 128"/>
                    <a:gd name="T78" fmla="*/ 104 w 112"/>
                    <a:gd name="T79" fmla="*/ 26 h 128"/>
                    <a:gd name="T80" fmla="*/ 56 w 112"/>
                    <a:gd name="T81" fmla="*/ 4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12" h="128">
                      <a:moveTo>
                        <a:pt x="56" y="0"/>
                      </a:moveTo>
                      <a:cubicBezTo>
                        <a:pt x="29" y="0"/>
                        <a:pt x="0" y="8"/>
                        <a:pt x="0" y="26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20"/>
                        <a:pt x="29" y="128"/>
                        <a:pt x="56" y="128"/>
                      </a:cubicBezTo>
                      <a:cubicBezTo>
                        <a:pt x="83" y="128"/>
                        <a:pt x="112" y="120"/>
                        <a:pt x="112" y="102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2" y="8"/>
                        <a:pt x="83" y="0"/>
                        <a:pt x="56" y="0"/>
                      </a:cubicBezTo>
                      <a:close/>
                      <a:moveTo>
                        <a:pt x="104" y="102"/>
                      </a:moveTo>
                      <a:cubicBezTo>
                        <a:pt x="104" y="112"/>
                        <a:pt x="83" y="120"/>
                        <a:pt x="56" y="120"/>
                      </a:cubicBezTo>
                      <a:cubicBezTo>
                        <a:pt x="29" y="120"/>
                        <a:pt x="8" y="112"/>
                        <a:pt x="8" y="102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16" y="96"/>
                        <a:pt x="36" y="100"/>
                        <a:pt x="56" y="100"/>
                      </a:cubicBezTo>
                      <a:cubicBezTo>
                        <a:pt x="76" y="100"/>
                        <a:pt x="96" y="96"/>
                        <a:pt x="104" y="87"/>
                      </a:cubicBezTo>
                      <a:lnTo>
                        <a:pt x="104" y="102"/>
                      </a:lnTo>
                      <a:close/>
                      <a:moveTo>
                        <a:pt x="104" y="78"/>
                      </a:move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88"/>
                        <a:pt x="83" y="96"/>
                        <a:pt x="56" y="96"/>
                      </a:cubicBezTo>
                      <a:cubicBezTo>
                        <a:pt x="29" y="96"/>
                        <a:pt x="8" y="8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6" y="72"/>
                        <a:pt x="36" y="76"/>
                        <a:pt x="56" y="76"/>
                      </a:cubicBezTo>
                      <a:cubicBezTo>
                        <a:pt x="76" y="76"/>
                        <a:pt x="96" y="72"/>
                        <a:pt x="104" y="63"/>
                      </a:cubicBezTo>
                      <a:lnTo>
                        <a:pt x="104" y="78"/>
                      </a:lnTo>
                      <a:close/>
                      <a:moveTo>
                        <a:pt x="104" y="54"/>
                      </a:move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64"/>
                        <a:pt x="83" y="72"/>
                        <a:pt x="56" y="72"/>
                      </a:cubicBezTo>
                      <a:cubicBezTo>
                        <a:pt x="29" y="72"/>
                        <a:pt x="8" y="6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8" y="48"/>
                        <a:pt x="38" y="52"/>
                        <a:pt x="56" y="52"/>
                      </a:cubicBezTo>
                      <a:cubicBezTo>
                        <a:pt x="74" y="52"/>
                        <a:pt x="94" y="48"/>
                        <a:pt x="104" y="40"/>
                      </a:cubicBezTo>
                      <a:lnTo>
                        <a:pt x="104" y="54"/>
                      </a:lnTo>
                      <a:close/>
                      <a:moveTo>
                        <a:pt x="56" y="44"/>
                      </a:moveTo>
                      <a:cubicBezTo>
                        <a:pt x="29" y="44"/>
                        <a:pt x="8" y="36"/>
                        <a:pt x="8" y="26"/>
                      </a:cubicBezTo>
                      <a:cubicBezTo>
                        <a:pt x="8" y="16"/>
                        <a:pt x="29" y="8"/>
                        <a:pt x="56" y="8"/>
                      </a:cubicBezTo>
                      <a:cubicBezTo>
                        <a:pt x="83" y="8"/>
                        <a:pt x="104" y="16"/>
                        <a:pt x="104" y="26"/>
                      </a:cubicBezTo>
                      <a:cubicBezTo>
                        <a:pt x="104" y="36"/>
                        <a:pt x="83" y="44"/>
                        <a:pt x="5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7" name="Oval 62"/>
                <p:cNvSpPr>
                  <a:spLocks noChangeArrowheads="1"/>
                </p:cNvSpPr>
                <p:nvPr/>
              </p:nvSpPr>
              <p:spPr bwMode="auto">
                <a:xfrm>
                  <a:off x="2373313" y="3411538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8" name="Oval 63"/>
                <p:cNvSpPr>
                  <a:spLocks noChangeArrowheads="1"/>
                </p:cNvSpPr>
                <p:nvPr/>
              </p:nvSpPr>
              <p:spPr bwMode="auto">
                <a:xfrm>
                  <a:off x="2373313" y="332105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9" name="Oval 64"/>
                <p:cNvSpPr>
                  <a:spLocks noChangeArrowheads="1"/>
                </p:cNvSpPr>
                <p:nvPr/>
              </p:nvSpPr>
              <p:spPr bwMode="auto">
                <a:xfrm>
                  <a:off x="2373313" y="323056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4" name="Group 28"/>
              <p:cNvGrpSpPr/>
              <p:nvPr/>
            </p:nvGrpSpPr>
            <p:grpSpPr>
              <a:xfrm>
                <a:off x="10224381" y="3967559"/>
                <a:ext cx="488950" cy="482600"/>
                <a:chOff x="1044576" y="3035301"/>
                <a:chExt cx="488950" cy="482600"/>
              </a:xfrm>
              <a:solidFill>
                <a:schemeClr val="bg1"/>
              </a:solidFill>
            </p:grpSpPr>
            <p:sp>
              <p:nvSpPr>
                <p:cNvPr id="52" name="Freeform 65"/>
                <p:cNvSpPr>
                  <a:spLocks noEditPoints="1"/>
                </p:cNvSpPr>
                <p:nvPr/>
              </p:nvSpPr>
              <p:spPr bwMode="auto">
                <a:xfrm>
                  <a:off x="1044576" y="3035301"/>
                  <a:ext cx="488950" cy="482600"/>
                </a:xfrm>
                <a:custGeom>
                  <a:avLst/>
                  <a:gdLst>
                    <a:gd name="T0" fmla="*/ 127 w 130"/>
                    <a:gd name="T1" fmla="*/ 42 h 128"/>
                    <a:gd name="T2" fmla="*/ 87 w 130"/>
                    <a:gd name="T3" fmla="*/ 2 h 128"/>
                    <a:gd name="T4" fmla="*/ 79 w 130"/>
                    <a:gd name="T5" fmla="*/ 0 h 128"/>
                    <a:gd name="T6" fmla="*/ 75 w 130"/>
                    <a:gd name="T7" fmla="*/ 2 h 128"/>
                    <a:gd name="T8" fmla="*/ 73 w 130"/>
                    <a:gd name="T9" fmla="*/ 6 h 128"/>
                    <a:gd name="T10" fmla="*/ 64 w 130"/>
                    <a:gd name="T11" fmla="*/ 21 h 128"/>
                    <a:gd name="T12" fmla="*/ 41 w 130"/>
                    <a:gd name="T13" fmla="*/ 37 h 128"/>
                    <a:gd name="T14" fmla="*/ 15 w 130"/>
                    <a:gd name="T15" fmla="*/ 55 h 128"/>
                    <a:gd name="T16" fmla="*/ 1 w 130"/>
                    <a:gd name="T17" fmla="*/ 78 h 128"/>
                    <a:gd name="T18" fmla="*/ 3 w 130"/>
                    <a:gd name="T19" fmla="*/ 86 h 128"/>
                    <a:gd name="T20" fmla="*/ 43 w 130"/>
                    <a:gd name="T21" fmla="*/ 126 h 128"/>
                    <a:gd name="T22" fmla="*/ 51 w 130"/>
                    <a:gd name="T23" fmla="*/ 128 h 128"/>
                    <a:gd name="T24" fmla="*/ 55 w 130"/>
                    <a:gd name="T25" fmla="*/ 126 h 128"/>
                    <a:gd name="T26" fmla="*/ 57 w 130"/>
                    <a:gd name="T27" fmla="*/ 122 h 128"/>
                    <a:gd name="T28" fmla="*/ 66 w 130"/>
                    <a:gd name="T29" fmla="*/ 107 h 128"/>
                    <a:gd name="T30" fmla="*/ 89 w 130"/>
                    <a:gd name="T31" fmla="*/ 91 h 128"/>
                    <a:gd name="T32" fmla="*/ 115 w 130"/>
                    <a:gd name="T33" fmla="*/ 73 h 128"/>
                    <a:gd name="T34" fmla="*/ 129 w 130"/>
                    <a:gd name="T35" fmla="*/ 50 h 128"/>
                    <a:gd name="T36" fmla="*/ 127 w 130"/>
                    <a:gd name="T37" fmla="*/ 42 h 128"/>
                    <a:gd name="T38" fmla="*/ 49 w 130"/>
                    <a:gd name="T39" fmla="*/ 120 h 128"/>
                    <a:gd name="T40" fmla="*/ 9 w 130"/>
                    <a:gd name="T41" fmla="*/ 80 h 128"/>
                    <a:gd name="T42" fmla="*/ 81 w 130"/>
                    <a:gd name="T43" fmla="*/ 8 h 128"/>
                    <a:gd name="T44" fmla="*/ 121 w 130"/>
                    <a:gd name="T45" fmla="*/ 48 h 128"/>
                    <a:gd name="T46" fmla="*/ 49 w 130"/>
                    <a:gd name="T47" fmla="*/ 12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0" h="128">
                      <a:moveTo>
                        <a:pt x="127" y="42"/>
                      </a:moveTo>
                      <a:cubicBezTo>
                        <a:pt x="87" y="2"/>
                        <a:pt x="87" y="2"/>
                        <a:pt x="87" y="2"/>
                      </a:cubicBezTo>
                      <a:cubicBezTo>
                        <a:pt x="85" y="0"/>
                        <a:pt x="82" y="0"/>
                        <a:pt x="79" y="0"/>
                      </a:cubicBezTo>
                      <a:cubicBezTo>
                        <a:pt x="78" y="1"/>
                        <a:pt x="76" y="1"/>
                        <a:pt x="75" y="2"/>
                      </a:cubicBezTo>
                      <a:cubicBezTo>
                        <a:pt x="74" y="3"/>
                        <a:pt x="74" y="4"/>
                        <a:pt x="73" y="6"/>
                      </a:cubicBezTo>
                      <a:cubicBezTo>
                        <a:pt x="72" y="12"/>
                        <a:pt x="68" y="17"/>
                        <a:pt x="64" y="21"/>
                      </a:cubicBezTo>
                      <a:cubicBezTo>
                        <a:pt x="58" y="27"/>
                        <a:pt x="50" y="32"/>
                        <a:pt x="41" y="37"/>
                      </a:cubicBezTo>
                      <a:cubicBezTo>
                        <a:pt x="32" y="42"/>
                        <a:pt x="23" y="48"/>
                        <a:pt x="15" y="55"/>
                      </a:cubicBezTo>
                      <a:cubicBezTo>
                        <a:pt x="8" y="62"/>
                        <a:pt x="4" y="69"/>
                        <a:pt x="1" y="78"/>
                      </a:cubicBezTo>
                      <a:cubicBezTo>
                        <a:pt x="0" y="80"/>
                        <a:pt x="1" y="84"/>
                        <a:pt x="3" y="8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5" y="128"/>
                        <a:pt x="48" y="128"/>
                        <a:pt x="51" y="128"/>
                      </a:cubicBezTo>
                      <a:cubicBezTo>
                        <a:pt x="52" y="127"/>
                        <a:pt x="54" y="127"/>
                        <a:pt x="55" y="126"/>
                      </a:cubicBezTo>
                      <a:cubicBezTo>
                        <a:pt x="56" y="125"/>
                        <a:pt x="56" y="124"/>
                        <a:pt x="57" y="122"/>
                      </a:cubicBezTo>
                      <a:cubicBezTo>
                        <a:pt x="58" y="116"/>
                        <a:pt x="62" y="111"/>
                        <a:pt x="66" y="107"/>
                      </a:cubicBezTo>
                      <a:cubicBezTo>
                        <a:pt x="72" y="101"/>
                        <a:pt x="80" y="96"/>
                        <a:pt x="89" y="91"/>
                      </a:cubicBezTo>
                      <a:cubicBezTo>
                        <a:pt x="98" y="86"/>
                        <a:pt x="107" y="80"/>
                        <a:pt x="115" y="73"/>
                      </a:cubicBezTo>
                      <a:cubicBezTo>
                        <a:pt x="122" y="66"/>
                        <a:pt x="126" y="59"/>
                        <a:pt x="129" y="50"/>
                      </a:cubicBezTo>
                      <a:cubicBezTo>
                        <a:pt x="130" y="48"/>
                        <a:pt x="129" y="44"/>
                        <a:pt x="127" y="42"/>
                      </a:cubicBezTo>
                      <a:close/>
                      <a:moveTo>
                        <a:pt x="49" y="120"/>
                      </a:moveTo>
                      <a:cubicBezTo>
                        <a:pt x="36" y="107"/>
                        <a:pt x="22" y="93"/>
                        <a:pt x="9" y="80"/>
                      </a:cubicBezTo>
                      <a:cubicBezTo>
                        <a:pt x="20" y="43"/>
                        <a:pt x="70" y="45"/>
                        <a:pt x="81" y="8"/>
                      </a:cubicBezTo>
                      <a:cubicBezTo>
                        <a:pt x="94" y="21"/>
                        <a:pt x="108" y="35"/>
                        <a:pt x="121" y="48"/>
                      </a:cubicBezTo>
                      <a:cubicBezTo>
                        <a:pt x="110" y="85"/>
                        <a:pt x="60" y="83"/>
                        <a:pt x="49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3" name="Freeform 66"/>
                <p:cNvSpPr>
                  <a:spLocks noEditPoints="1"/>
                </p:cNvSpPr>
                <p:nvPr/>
              </p:nvSpPr>
              <p:spPr bwMode="auto">
                <a:xfrm>
                  <a:off x="1222375" y="3205163"/>
                  <a:ext cx="131762" cy="134938"/>
                </a:xfrm>
                <a:custGeom>
                  <a:avLst/>
                  <a:gdLst>
                    <a:gd name="T0" fmla="*/ 28 w 35"/>
                    <a:gd name="T1" fmla="*/ 12 h 36"/>
                    <a:gd name="T2" fmla="*/ 20 w 35"/>
                    <a:gd name="T3" fmla="*/ 13 h 36"/>
                    <a:gd name="T4" fmla="*/ 10 w 35"/>
                    <a:gd name="T5" fmla="*/ 7 h 36"/>
                    <a:gd name="T6" fmla="*/ 15 w 35"/>
                    <a:gd name="T7" fmla="*/ 6 h 36"/>
                    <a:gd name="T8" fmla="*/ 19 w 35"/>
                    <a:gd name="T9" fmla="*/ 6 h 36"/>
                    <a:gd name="T10" fmla="*/ 20 w 35"/>
                    <a:gd name="T11" fmla="*/ 2 h 36"/>
                    <a:gd name="T12" fmla="*/ 13 w 35"/>
                    <a:gd name="T13" fmla="*/ 1 h 36"/>
                    <a:gd name="T14" fmla="*/ 6 w 35"/>
                    <a:gd name="T15" fmla="*/ 4 h 36"/>
                    <a:gd name="T16" fmla="*/ 5 w 35"/>
                    <a:gd name="T17" fmla="*/ 3 h 36"/>
                    <a:gd name="T18" fmla="*/ 3 w 35"/>
                    <a:gd name="T19" fmla="*/ 5 h 36"/>
                    <a:gd name="T20" fmla="*/ 4 w 35"/>
                    <a:gd name="T21" fmla="*/ 6 h 36"/>
                    <a:gd name="T22" fmla="*/ 1 w 35"/>
                    <a:gd name="T23" fmla="*/ 15 h 36"/>
                    <a:gd name="T24" fmla="*/ 3 w 35"/>
                    <a:gd name="T25" fmla="*/ 22 h 36"/>
                    <a:gd name="T26" fmla="*/ 18 w 35"/>
                    <a:gd name="T27" fmla="*/ 21 h 36"/>
                    <a:gd name="T28" fmla="*/ 23 w 35"/>
                    <a:gd name="T29" fmla="*/ 31 h 36"/>
                    <a:gd name="T30" fmla="*/ 19 w 35"/>
                    <a:gd name="T31" fmla="*/ 30 h 36"/>
                    <a:gd name="T32" fmla="*/ 16 w 35"/>
                    <a:gd name="T33" fmla="*/ 28 h 36"/>
                    <a:gd name="T34" fmla="*/ 13 w 35"/>
                    <a:gd name="T35" fmla="*/ 31 h 36"/>
                    <a:gd name="T36" fmla="*/ 17 w 35"/>
                    <a:gd name="T37" fmla="*/ 35 h 36"/>
                    <a:gd name="T38" fmla="*/ 25 w 35"/>
                    <a:gd name="T39" fmla="*/ 36 h 36"/>
                    <a:gd name="T40" fmla="*/ 31 w 35"/>
                    <a:gd name="T41" fmla="*/ 35 h 36"/>
                    <a:gd name="T42" fmla="*/ 33 w 35"/>
                    <a:gd name="T43" fmla="*/ 34 h 36"/>
                    <a:gd name="T44" fmla="*/ 33 w 35"/>
                    <a:gd name="T45" fmla="*/ 32 h 36"/>
                    <a:gd name="T46" fmla="*/ 34 w 35"/>
                    <a:gd name="T47" fmla="*/ 26 h 36"/>
                    <a:gd name="T48" fmla="*/ 35 w 35"/>
                    <a:gd name="T49" fmla="*/ 18 h 36"/>
                    <a:gd name="T50" fmla="*/ 10 w 35"/>
                    <a:gd name="T51" fmla="*/ 17 h 36"/>
                    <a:gd name="T52" fmla="*/ 6 w 35"/>
                    <a:gd name="T53" fmla="*/ 15 h 36"/>
                    <a:gd name="T54" fmla="*/ 7 w 35"/>
                    <a:gd name="T55" fmla="*/ 11 h 36"/>
                    <a:gd name="T56" fmla="*/ 14 w 35"/>
                    <a:gd name="T57" fmla="*/ 16 h 36"/>
                    <a:gd name="T58" fmla="*/ 29 w 35"/>
                    <a:gd name="T59" fmla="*/ 25 h 36"/>
                    <a:gd name="T60" fmla="*/ 21 w 35"/>
                    <a:gd name="T61" fmla="*/ 20 h 36"/>
                    <a:gd name="T62" fmla="*/ 25 w 35"/>
                    <a:gd name="T63" fmla="*/ 18 h 36"/>
                    <a:gd name="T64" fmla="*/ 28 w 35"/>
                    <a:gd name="T65" fmla="*/ 20 h 36"/>
                    <a:gd name="T66" fmla="*/ 29 w 35"/>
                    <a:gd name="T67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" h="36">
                      <a:moveTo>
                        <a:pt x="32" y="15"/>
                      </a:moveTo>
                      <a:cubicBezTo>
                        <a:pt x="31" y="14"/>
                        <a:pt x="30" y="13"/>
                        <a:pt x="28" y="12"/>
                      </a:cubicBezTo>
                      <a:cubicBezTo>
                        <a:pt x="27" y="12"/>
                        <a:pt x="26" y="12"/>
                        <a:pt x="24" y="12"/>
                      </a:cubicBezTo>
                      <a:cubicBezTo>
                        <a:pt x="23" y="12"/>
                        <a:pt x="22" y="12"/>
                        <a:pt x="20" y="13"/>
                      </a:cubicBezTo>
                      <a:cubicBezTo>
                        <a:pt x="19" y="13"/>
                        <a:pt x="18" y="14"/>
                        <a:pt x="16" y="15"/>
                      </a:cubicBezTo>
                      <a:cubicBezTo>
                        <a:pt x="14" y="12"/>
                        <a:pt x="12" y="10"/>
                        <a:pt x="10" y="7"/>
                      </a:cubicBezTo>
                      <a:cubicBezTo>
                        <a:pt x="11" y="7"/>
                        <a:pt x="12" y="6"/>
                        <a:pt x="13" y="6"/>
                      </a:cubicBezTo>
                      <a:cubicBezTo>
                        <a:pt x="14" y="6"/>
                        <a:pt x="14" y="6"/>
                        <a:pt x="15" y="6"/>
                      </a:cubicBezTo>
                      <a:cubicBezTo>
                        <a:pt x="16" y="7"/>
                        <a:pt x="17" y="7"/>
                        <a:pt x="18" y="7"/>
                      </a:cubicBezTo>
                      <a:cubicBezTo>
                        <a:pt x="18" y="7"/>
                        <a:pt x="19" y="7"/>
                        <a:pt x="19" y="6"/>
                      </a:cubicBezTo>
                      <a:cubicBezTo>
                        <a:pt x="20" y="6"/>
                        <a:pt x="20" y="5"/>
                        <a:pt x="20" y="5"/>
                      </a:cubicBezTo>
                      <a:cubicBezTo>
                        <a:pt x="20" y="4"/>
                        <a:pt x="20" y="3"/>
                        <a:pt x="20" y="2"/>
                      </a:cubicBezTo>
                      <a:cubicBezTo>
                        <a:pt x="19" y="1"/>
                        <a:pt x="18" y="1"/>
                        <a:pt x="16" y="0"/>
                      </a:cubicBezTo>
                      <a:cubicBezTo>
                        <a:pt x="15" y="0"/>
                        <a:pt x="14" y="0"/>
                        <a:pt x="13" y="1"/>
                      </a:cubicBezTo>
                      <a:cubicBezTo>
                        <a:pt x="11" y="1"/>
                        <a:pt x="10" y="1"/>
                        <a:pt x="9" y="2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2" y="9"/>
                        <a:pt x="2" y="10"/>
                      </a:cubicBezTo>
                      <a:cubicBezTo>
                        <a:pt x="1" y="12"/>
                        <a:pt x="1" y="13"/>
                        <a:pt x="1" y="15"/>
                      </a:cubicBezTo>
                      <a:cubicBezTo>
                        <a:pt x="0" y="16"/>
                        <a:pt x="1" y="17"/>
                        <a:pt x="1" y="18"/>
                      </a:cubicBezTo>
                      <a:cubicBezTo>
                        <a:pt x="1" y="20"/>
                        <a:pt x="2" y="21"/>
                        <a:pt x="3" y="22"/>
                      </a:cubicBezTo>
                      <a:cubicBezTo>
                        <a:pt x="5" y="23"/>
                        <a:pt x="8" y="24"/>
                        <a:pt x="10" y="24"/>
                      </a:cubicBezTo>
                      <a:cubicBezTo>
                        <a:pt x="13" y="23"/>
                        <a:pt x="15" y="23"/>
                        <a:pt x="18" y="21"/>
                      </a:cubicBezTo>
                      <a:cubicBezTo>
                        <a:pt x="21" y="24"/>
                        <a:pt x="23" y="27"/>
                        <a:pt x="25" y="29"/>
                      </a:cubicBezTo>
                      <a:cubicBezTo>
                        <a:pt x="24" y="30"/>
                        <a:pt x="24" y="30"/>
                        <a:pt x="23" y="31"/>
                      </a:cubicBezTo>
                      <a:cubicBezTo>
                        <a:pt x="22" y="31"/>
                        <a:pt x="21" y="31"/>
                        <a:pt x="21" y="31"/>
                      </a:cubicBezTo>
                      <a:cubicBezTo>
                        <a:pt x="20" y="30"/>
                        <a:pt x="20" y="30"/>
                        <a:pt x="19" y="30"/>
                      </a:cubicBezTo>
                      <a:cubicBezTo>
                        <a:pt x="18" y="29"/>
                        <a:pt x="18" y="29"/>
                        <a:pt x="17" y="29"/>
                      </a:cubicBezTo>
                      <a:cubicBezTo>
                        <a:pt x="17" y="28"/>
                        <a:pt x="16" y="28"/>
                        <a:pt x="16" y="28"/>
                      </a:cubicBezTo>
                      <a:cubicBezTo>
                        <a:pt x="15" y="28"/>
                        <a:pt x="15" y="29"/>
                        <a:pt x="14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32"/>
                        <a:pt x="13" y="33"/>
                        <a:pt x="14" y="33"/>
                      </a:cubicBezTo>
                      <a:cubicBezTo>
                        <a:pt x="15" y="34"/>
                        <a:pt x="16" y="35"/>
                        <a:pt x="17" y="35"/>
                      </a:cubicBezTo>
                      <a:cubicBezTo>
                        <a:pt x="18" y="36"/>
                        <a:pt x="19" y="36"/>
                        <a:pt x="20" y="36"/>
                      </a:cubicBezTo>
                      <a:cubicBezTo>
                        <a:pt x="22" y="36"/>
                        <a:pt x="23" y="36"/>
                        <a:pt x="25" y="36"/>
                      </a:cubicBezTo>
                      <a:cubicBezTo>
                        <a:pt x="26" y="35"/>
                        <a:pt x="27" y="34"/>
                        <a:pt x="29" y="33"/>
                      </a:cubicBezTo>
                      <a:cubicBezTo>
                        <a:pt x="30" y="33"/>
                        <a:pt x="30" y="34"/>
                        <a:pt x="31" y="35"/>
                      </a:cubicBezTo>
                      <a:cubicBezTo>
                        <a:pt x="31" y="35"/>
                        <a:pt x="32" y="35"/>
                        <a:pt x="32" y="35"/>
                      </a:cubicBezTo>
                      <a:cubicBezTo>
                        <a:pt x="33" y="35"/>
                        <a:pt x="33" y="35"/>
                        <a:pt x="33" y="34"/>
                      </a:cubicBezTo>
                      <a:cubicBezTo>
                        <a:pt x="33" y="34"/>
                        <a:pt x="34" y="34"/>
                        <a:pt x="34" y="33"/>
                      </a:cubicBezTo>
                      <a:cubicBezTo>
                        <a:pt x="34" y="33"/>
                        <a:pt x="33" y="32"/>
                        <a:pt x="33" y="32"/>
                      </a:cubicBezTo>
                      <a:cubicBezTo>
                        <a:pt x="32" y="32"/>
                        <a:pt x="32" y="31"/>
                        <a:pt x="31" y="30"/>
                      </a:cubicBezTo>
                      <a:cubicBezTo>
                        <a:pt x="32" y="29"/>
                        <a:pt x="33" y="27"/>
                        <a:pt x="34" y="26"/>
                      </a:cubicBezTo>
                      <a:cubicBezTo>
                        <a:pt x="35" y="24"/>
                        <a:pt x="35" y="23"/>
                        <a:pt x="35" y="21"/>
                      </a:cubicBezTo>
                      <a:cubicBezTo>
                        <a:pt x="35" y="20"/>
                        <a:pt x="35" y="19"/>
                        <a:pt x="35" y="18"/>
                      </a:cubicBezTo>
                      <a:cubicBezTo>
                        <a:pt x="34" y="17"/>
                        <a:pt x="33" y="16"/>
                        <a:pt x="32" y="15"/>
                      </a:cubicBezTo>
                      <a:close/>
                      <a:moveTo>
                        <a:pt x="10" y="17"/>
                      </a:moveTo>
                      <a:cubicBezTo>
                        <a:pt x="9" y="17"/>
                        <a:pt x="8" y="17"/>
                        <a:pt x="7" y="16"/>
                      </a:cubicBezTo>
                      <a:cubicBezTo>
                        <a:pt x="7" y="16"/>
                        <a:pt x="6" y="15"/>
                        <a:pt x="6" y="15"/>
                      </a:cubicBezTo>
                      <a:cubicBezTo>
                        <a:pt x="6" y="14"/>
                        <a:pt x="6" y="14"/>
                        <a:pt x="6" y="13"/>
                      </a:cubicBezTo>
                      <a:cubicBezTo>
                        <a:pt x="6" y="13"/>
                        <a:pt x="6" y="12"/>
                        <a:pt x="7" y="11"/>
                      </a:cubicBezTo>
                      <a:cubicBezTo>
                        <a:pt x="7" y="11"/>
                        <a:pt x="7" y="10"/>
                        <a:pt x="8" y="9"/>
                      </a:cubicBezTo>
                      <a:cubicBezTo>
                        <a:pt x="10" y="11"/>
                        <a:pt x="12" y="14"/>
                        <a:pt x="14" y="16"/>
                      </a:cubicBezTo>
                      <a:cubicBezTo>
                        <a:pt x="12" y="17"/>
                        <a:pt x="11" y="17"/>
                        <a:pt x="10" y="17"/>
                      </a:cubicBezTo>
                      <a:close/>
                      <a:moveTo>
                        <a:pt x="29" y="25"/>
                      </a:moveTo>
                      <a:cubicBezTo>
                        <a:pt x="28" y="26"/>
                        <a:pt x="28" y="27"/>
                        <a:pt x="27" y="27"/>
                      </a:cubicBezTo>
                      <a:cubicBezTo>
                        <a:pt x="25" y="25"/>
                        <a:pt x="23" y="22"/>
                        <a:pt x="21" y="20"/>
                      </a:cubicBezTo>
                      <a:cubicBezTo>
                        <a:pt x="21" y="20"/>
                        <a:pt x="22" y="19"/>
                        <a:pt x="23" y="19"/>
                      </a:cubicBezTo>
                      <a:cubicBezTo>
                        <a:pt x="23" y="19"/>
                        <a:pt x="24" y="19"/>
                        <a:pt x="25" y="18"/>
                      </a:cubicBezTo>
                      <a:cubicBezTo>
                        <a:pt x="25" y="18"/>
                        <a:pt x="26" y="18"/>
                        <a:pt x="27" y="19"/>
                      </a:cubicBezTo>
                      <a:cubicBezTo>
                        <a:pt x="27" y="19"/>
                        <a:pt x="28" y="19"/>
                        <a:pt x="28" y="20"/>
                      </a:cubicBezTo>
                      <a:cubicBezTo>
                        <a:pt x="29" y="20"/>
                        <a:pt x="29" y="21"/>
                        <a:pt x="29" y="21"/>
                      </a:cubicBezTo>
                      <a:cubicBezTo>
                        <a:pt x="30" y="22"/>
                        <a:pt x="30" y="23"/>
                        <a:pt x="29" y="23"/>
                      </a:cubicBezTo>
                      <a:cubicBezTo>
                        <a:pt x="29" y="24"/>
                        <a:pt x="29" y="25"/>
                        <a:pt x="29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4" name="Freeform 67"/>
                <p:cNvSpPr/>
                <p:nvPr/>
              </p:nvSpPr>
              <p:spPr bwMode="auto">
                <a:xfrm>
                  <a:off x="1211263" y="3367088"/>
                  <a:ext cx="71437" cy="79375"/>
                </a:xfrm>
                <a:custGeom>
                  <a:avLst/>
                  <a:gdLst>
                    <a:gd name="T0" fmla="*/ 16 w 19"/>
                    <a:gd name="T1" fmla="*/ 1 h 21"/>
                    <a:gd name="T2" fmla="*/ 16 w 19"/>
                    <a:gd name="T3" fmla="*/ 1 h 21"/>
                    <a:gd name="T4" fmla="*/ 9 w 19"/>
                    <a:gd name="T5" fmla="*/ 7 h 21"/>
                    <a:gd name="T6" fmla="*/ 3 w 19"/>
                    <a:gd name="T7" fmla="*/ 14 h 21"/>
                    <a:gd name="T8" fmla="*/ 0 w 19"/>
                    <a:gd name="T9" fmla="*/ 17 h 21"/>
                    <a:gd name="T10" fmla="*/ 0 w 19"/>
                    <a:gd name="T11" fmla="*/ 17 h 21"/>
                    <a:gd name="T12" fmla="*/ 0 w 19"/>
                    <a:gd name="T13" fmla="*/ 20 h 21"/>
                    <a:gd name="T14" fmla="*/ 3 w 19"/>
                    <a:gd name="T15" fmla="*/ 20 h 21"/>
                    <a:gd name="T16" fmla="*/ 3 w 19"/>
                    <a:gd name="T17" fmla="*/ 20 h 21"/>
                    <a:gd name="T18" fmla="*/ 6 w 19"/>
                    <a:gd name="T19" fmla="*/ 16 h 21"/>
                    <a:gd name="T20" fmla="*/ 11 w 19"/>
                    <a:gd name="T21" fmla="*/ 10 h 21"/>
                    <a:gd name="T22" fmla="*/ 18 w 19"/>
                    <a:gd name="T23" fmla="*/ 4 h 21"/>
                    <a:gd name="T24" fmla="*/ 18 w 19"/>
                    <a:gd name="T25" fmla="*/ 4 h 21"/>
                    <a:gd name="T26" fmla="*/ 19 w 19"/>
                    <a:gd name="T27" fmla="*/ 4 h 21"/>
                    <a:gd name="T28" fmla="*/ 19 w 19"/>
                    <a:gd name="T29" fmla="*/ 1 h 21"/>
                    <a:gd name="T30" fmla="*/ 16 w 19"/>
                    <a:gd name="T3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1">
                      <a:moveTo>
                        <a:pt x="16" y="1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3"/>
                        <a:pt x="11" y="5"/>
                        <a:pt x="9" y="7"/>
                      </a:cubicBez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8" y="14"/>
                        <a:pt x="9" y="12"/>
                        <a:pt x="11" y="10"/>
                      </a:cubicBezTo>
                      <a:cubicBezTo>
                        <a:pt x="14" y="8"/>
                        <a:pt x="16" y="6"/>
                        <a:pt x="1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4"/>
                        <a:pt x="18" y="4"/>
                        <a:pt x="19" y="4"/>
                      </a:cubicBezTo>
                      <a:cubicBezTo>
                        <a:pt x="19" y="3"/>
                        <a:pt x="19" y="2"/>
                        <a:pt x="19" y="1"/>
                      </a:cubicBezTo>
                      <a:cubicBezTo>
                        <a:pt x="18" y="0"/>
                        <a:pt x="17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5" name="Freeform 68"/>
                <p:cNvSpPr/>
                <p:nvPr/>
              </p:nvSpPr>
              <p:spPr bwMode="auto">
                <a:xfrm>
                  <a:off x="1296988" y="3111501"/>
                  <a:ext cx="74612" cy="77788"/>
                </a:xfrm>
                <a:custGeom>
                  <a:avLst/>
                  <a:gdLst>
                    <a:gd name="T0" fmla="*/ 8 w 20"/>
                    <a:gd name="T1" fmla="*/ 11 h 21"/>
                    <a:gd name="T2" fmla="*/ 1 w 20"/>
                    <a:gd name="T3" fmla="*/ 17 h 21"/>
                    <a:gd name="T4" fmla="*/ 0 w 20"/>
                    <a:gd name="T5" fmla="*/ 17 h 21"/>
                    <a:gd name="T6" fmla="*/ 0 w 20"/>
                    <a:gd name="T7" fmla="*/ 20 h 21"/>
                    <a:gd name="T8" fmla="*/ 3 w 20"/>
                    <a:gd name="T9" fmla="*/ 20 h 21"/>
                    <a:gd name="T10" fmla="*/ 3 w 20"/>
                    <a:gd name="T11" fmla="*/ 20 h 21"/>
                    <a:gd name="T12" fmla="*/ 10 w 20"/>
                    <a:gd name="T13" fmla="*/ 14 h 21"/>
                    <a:gd name="T14" fmla="*/ 16 w 20"/>
                    <a:gd name="T15" fmla="*/ 7 h 21"/>
                    <a:gd name="T16" fmla="*/ 19 w 20"/>
                    <a:gd name="T17" fmla="*/ 3 h 21"/>
                    <a:gd name="T18" fmla="*/ 19 w 20"/>
                    <a:gd name="T19" fmla="*/ 3 h 21"/>
                    <a:gd name="T20" fmla="*/ 19 w 20"/>
                    <a:gd name="T21" fmla="*/ 0 h 21"/>
                    <a:gd name="T22" fmla="*/ 16 w 20"/>
                    <a:gd name="T23" fmla="*/ 0 h 21"/>
                    <a:gd name="T24" fmla="*/ 16 w 20"/>
                    <a:gd name="T25" fmla="*/ 1 h 21"/>
                    <a:gd name="T26" fmla="*/ 13 w 20"/>
                    <a:gd name="T27" fmla="*/ 5 h 21"/>
                    <a:gd name="T28" fmla="*/ 8 w 20"/>
                    <a:gd name="T29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21">
                      <a:moveTo>
                        <a:pt x="8" y="11"/>
                      </a:moveTo>
                      <a:cubicBezTo>
                        <a:pt x="5" y="13"/>
                        <a:pt x="3" y="15"/>
                        <a:pt x="1" y="17"/>
                      </a:cubicBezTo>
                      <a:cubicBezTo>
                        <a:pt x="1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8"/>
                        <a:pt x="8" y="16"/>
                        <a:pt x="10" y="14"/>
                      </a:cubicBezTo>
                      <a:cubicBezTo>
                        <a:pt x="13" y="12"/>
                        <a:pt x="14" y="9"/>
                        <a:pt x="16" y="7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7" y="0"/>
                        <a:pt x="16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1" y="7"/>
                        <a:pt x="10" y="9"/>
                        <a:pt x="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5" name="Group 29"/>
              <p:cNvGrpSpPr/>
              <p:nvPr/>
            </p:nvGrpSpPr>
            <p:grpSpPr>
              <a:xfrm>
                <a:off x="7197315" y="3405112"/>
                <a:ext cx="331787" cy="482600"/>
                <a:chOff x="4029075" y="2071688"/>
                <a:chExt cx="331787" cy="482600"/>
              </a:xfrm>
              <a:solidFill>
                <a:schemeClr val="bg1"/>
              </a:solidFill>
            </p:grpSpPr>
            <p:sp>
              <p:nvSpPr>
                <p:cNvPr id="43" name="Oval 69"/>
                <p:cNvSpPr>
                  <a:spLocks noChangeArrowheads="1"/>
                </p:cNvSpPr>
                <p:nvPr/>
              </p:nvSpPr>
              <p:spPr bwMode="auto">
                <a:xfrm>
                  <a:off x="4164013" y="220821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4" name="Oval 70"/>
                <p:cNvSpPr>
                  <a:spLocks noChangeArrowheads="1"/>
                </p:cNvSpPr>
                <p:nvPr/>
              </p:nvSpPr>
              <p:spPr bwMode="auto">
                <a:xfrm>
                  <a:off x="4164013" y="2389188"/>
                  <a:ext cx="30162" cy="285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5" name="Oval 71"/>
                <p:cNvSpPr>
                  <a:spLocks noChangeArrowheads="1"/>
                </p:cNvSpPr>
                <p:nvPr/>
              </p:nvSpPr>
              <p:spPr bwMode="auto">
                <a:xfrm>
                  <a:off x="4073525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6" name="Oval 72"/>
                <p:cNvSpPr>
                  <a:spLocks noChangeArrowheads="1"/>
                </p:cNvSpPr>
                <p:nvPr/>
              </p:nvSpPr>
              <p:spPr bwMode="auto">
                <a:xfrm>
                  <a:off x="4254500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7" name="Freeform 73"/>
                <p:cNvSpPr/>
                <p:nvPr/>
              </p:nvSpPr>
              <p:spPr bwMode="auto">
                <a:xfrm>
                  <a:off x="4100513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8" name="Freeform 74"/>
                <p:cNvSpPr/>
                <p:nvPr/>
              </p:nvSpPr>
              <p:spPr bwMode="auto">
                <a:xfrm>
                  <a:off x="4100513" y="2233613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9" name="Freeform 75"/>
                <p:cNvSpPr/>
                <p:nvPr/>
              </p:nvSpPr>
              <p:spPr bwMode="auto">
                <a:xfrm>
                  <a:off x="4229100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0" name="Freeform 76"/>
                <p:cNvSpPr>
                  <a:spLocks noEditPoints="1"/>
                </p:cNvSpPr>
                <p:nvPr/>
              </p:nvSpPr>
              <p:spPr bwMode="auto">
                <a:xfrm>
                  <a:off x="4029075" y="2071688"/>
                  <a:ext cx="331787" cy="48260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8 h 128"/>
                    <a:gd name="T6" fmla="*/ 64 w 88"/>
                    <a:gd name="T7" fmla="*/ 7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7 h 128"/>
                    <a:gd name="T14" fmla="*/ 11 w 88"/>
                    <a:gd name="T15" fmla="*/ 37 h 128"/>
                    <a:gd name="T16" fmla="*/ 0 w 88"/>
                    <a:gd name="T17" fmla="*/ 64 h 128"/>
                    <a:gd name="T18" fmla="*/ 10 w 88"/>
                    <a:gd name="T19" fmla="*/ 91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1 h 128"/>
                    <a:gd name="T30" fmla="*/ 79 w 88"/>
                    <a:gd name="T31" fmla="*/ 72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30 h 128"/>
                    <a:gd name="T44" fmla="*/ 40 w 88"/>
                    <a:gd name="T45" fmla="*/ 24 h 128"/>
                    <a:gd name="T46" fmla="*/ 20 w 88"/>
                    <a:gd name="T47" fmla="*/ 30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8"/>
                      </a:cubicBezTo>
                      <a:cubicBezTo>
                        <a:pt x="64" y="7"/>
                        <a:pt x="64" y="7"/>
                        <a:pt x="64" y="7"/>
                      </a:cubicBezTo>
                      <a:cubicBezTo>
                        <a:pt x="64" y="3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3"/>
                        <a:pt x="17" y="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4" y="44"/>
                        <a:pt x="0" y="53"/>
                        <a:pt x="0" y="64"/>
                      </a:cubicBezTo>
                      <a:cubicBezTo>
                        <a:pt x="0" y="74"/>
                        <a:pt x="4" y="84"/>
                        <a:pt x="10" y="91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5"/>
                        <a:pt x="78" y="79"/>
                        <a:pt x="79" y="72"/>
                      </a:cubicBezTo>
                      <a:cubicBezTo>
                        <a:pt x="79" y="72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60"/>
                        <a:pt x="84" y="56"/>
                        <a:pt x="80" y="56"/>
                      </a:cubicBezTo>
                      <a:close/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30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2"/>
                        <a:pt x="33" y="104"/>
                        <a:pt x="40" y="104"/>
                      </a:cubicBezTo>
                      <a:cubicBezTo>
                        <a:pt x="47" y="104"/>
                        <a:pt x="54" y="102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2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2"/>
                        <a:pt x="58" y="96"/>
                        <a:pt x="40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1" name="Freeform 77"/>
                <p:cNvSpPr/>
                <p:nvPr/>
              </p:nvSpPr>
              <p:spPr bwMode="auto">
                <a:xfrm>
                  <a:off x="4164013" y="2238376"/>
                  <a:ext cx="90487" cy="90488"/>
                </a:xfrm>
                <a:custGeom>
                  <a:avLst/>
                  <a:gdLst>
                    <a:gd name="T0" fmla="*/ 24 w 24"/>
                    <a:gd name="T1" fmla="*/ 0 h 24"/>
                    <a:gd name="T2" fmla="*/ 22 w 24"/>
                    <a:gd name="T3" fmla="*/ 0 h 24"/>
                    <a:gd name="T4" fmla="*/ 1 w 24"/>
                    <a:gd name="T5" fmla="*/ 17 h 24"/>
                    <a:gd name="T6" fmla="*/ 0 w 24"/>
                    <a:gd name="T7" fmla="*/ 20 h 24"/>
                    <a:gd name="T8" fmla="*/ 1 w 24"/>
                    <a:gd name="T9" fmla="*/ 23 h 24"/>
                    <a:gd name="T10" fmla="*/ 4 w 24"/>
                    <a:gd name="T11" fmla="*/ 24 h 24"/>
                    <a:gd name="T12" fmla="*/ 7 w 24"/>
                    <a:gd name="T13" fmla="*/ 23 h 24"/>
                    <a:gd name="T14" fmla="*/ 14 w 24"/>
                    <a:gd name="T15" fmla="*/ 14 h 24"/>
                    <a:gd name="T16" fmla="*/ 24 w 24"/>
                    <a:gd name="T17" fmla="*/ 2 h 24"/>
                    <a:gd name="T18" fmla="*/ 24 w 24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3"/>
                      </a:cubicBezTo>
                      <a:cubicBezTo>
                        <a:pt x="2" y="24"/>
                        <a:pt x="3" y="24"/>
                        <a:pt x="4" y="24"/>
                      </a:cubicBezTo>
                      <a:cubicBezTo>
                        <a:pt x="5" y="24"/>
                        <a:pt x="6" y="24"/>
                        <a:pt x="7" y="2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1"/>
                        <a:pt x="24" y="1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6" name="Group 30"/>
              <p:cNvGrpSpPr/>
              <p:nvPr/>
            </p:nvGrpSpPr>
            <p:grpSpPr>
              <a:xfrm>
                <a:off x="9012997" y="1679576"/>
                <a:ext cx="482600" cy="452438"/>
                <a:chOff x="2974975" y="2071688"/>
                <a:chExt cx="482600" cy="452438"/>
              </a:xfrm>
              <a:solidFill>
                <a:schemeClr val="bg1"/>
              </a:solidFill>
            </p:grpSpPr>
            <p:sp>
              <p:nvSpPr>
                <p:cNvPr id="34" name="Freeform 78"/>
                <p:cNvSpPr>
                  <a:spLocks noEditPoints="1"/>
                </p:cNvSpPr>
                <p:nvPr/>
              </p:nvSpPr>
              <p:spPr bwMode="auto">
                <a:xfrm>
                  <a:off x="2974975" y="2071688"/>
                  <a:ext cx="482600" cy="452438"/>
                </a:xfrm>
                <a:custGeom>
                  <a:avLst/>
                  <a:gdLst>
                    <a:gd name="T0" fmla="*/ 126 w 128"/>
                    <a:gd name="T1" fmla="*/ 26 h 120"/>
                    <a:gd name="T2" fmla="*/ 102 w 128"/>
                    <a:gd name="T3" fmla="*/ 2 h 120"/>
                    <a:gd name="T4" fmla="*/ 96 w 128"/>
                    <a:gd name="T5" fmla="*/ 0 h 120"/>
                    <a:gd name="T6" fmla="*/ 12 w 128"/>
                    <a:gd name="T7" fmla="*/ 0 h 120"/>
                    <a:gd name="T8" fmla="*/ 0 w 128"/>
                    <a:gd name="T9" fmla="*/ 12 h 120"/>
                    <a:gd name="T10" fmla="*/ 0 w 128"/>
                    <a:gd name="T11" fmla="*/ 108 h 120"/>
                    <a:gd name="T12" fmla="*/ 12 w 128"/>
                    <a:gd name="T13" fmla="*/ 120 h 120"/>
                    <a:gd name="T14" fmla="*/ 116 w 128"/>
                    <a:gd name="T15" fmla="*/ 120 h 120"/>
                    <a:gd name="T16" fmla="*/ 128 w 128"/>
                    <a:gd name="T17" fmla="*/ 108 h 120"/>
                    <a:gd name="T18" fmla="*/ 128 w 128"/>
                    <a:gd name="T19" fmla="*/ 32 h 120"/>
                    <a:gd name="T20" fmla="*/ 126 w 128"/>
                    <a:gd name="T21" fmla="*/ 26 h 120"/>
                    <a:gd name="T22" fmla="*/ 120 w 128"/>
                    <a:gd name="T23" fmla="*/ 108 h 120"/>
                    <a:gd name="T24" fmla="*/ 116 w 128"/>
                    <a:gd name="T25" fmla="*/ 112 h 120"/>
                    <a:gd name="T26" fmla="*/ 12 w 128"/>
                    <a:gd name="T27" fmla="*/ 112 h 120"/>
                    <a:gd name="T28" fmla="*/ 8 w 128"/>
                    <a:gd name="T29" fmla="*/ 108 h 120"/>
                    <a:gd name="T30" fmla="*/ 8 w 128"/>
                    <a:gd name="T31" fmla="*/ 12 h 120"/>
                    <a:gd name="T32" fmla="*/ 12 w 128"/>
                    <a:gd name="T33" fmla="*/ 8 h 120"/>
                    <a:gd name="T34" fmla="*/ 92 w 128"/>
                    <a:gd name="T35" fmla="*/ 8 h 120"/>
                    <a:gd name="T36" fmla="*/ 92 w 128"/>
                    <a:gd name="T37" fmla="*/ 24 h 120"/>
                    <a:gd name="T38" fmla="*/ 92 w 128"/>
                    <a:gd name="T39" fmla="*/ 24 h 120"/>
                    <a:gd name="T40" fmla="*/ 104 w 128"/>
                    <a:gd name="T41" fmla="*/ 36 h 120"/>
                    <a:gd name="T42" fmla="*/ 108 w 128"/>
                    <a:gd name="T43" fmla="*/ 36 h 120"/>
                    <a:gd name="T44" fmla="*/ 120 w 128"/>
                    <a:gd name="T45" fmla="*/ 36 h 120"/>
                    <a:gd name="T46" fmla="*/ 120 w 128"/>
                    <a:gd name="T47" fmla="*/ 108 h 120"/>
                    <a:gd name="T48" fmla="*/ 108 w 128"/>
                    <a:gd name="T49" fmla="*/ 32 h 120"/>
                    <a:gd name="T50" fmla="*/ 104 w 128"/>
                    <a:gd name="T51" fmla="*/ 32 h 120"/>
                    <a:gd name="T52" fmla="*/ 96 w 128"/>
                    <a:gd name="T53" fmla="*/ 24 h 120"/>
                    <a:gd name="T54" fmla="*/ 96 w 128"/>
                    <a:gd name="T55" fmla="*/ 24 h 120"/>
                    <a:gd name="T56" fmla="*/ 96 w 128"/>
                    <a:gd name="T57" fmla="*/ 8 h 120"/>
                    <a:gd name="T58" fmla="*/ 120 w 128"/>
                    <a:gd name="T59" fmla="*/ 32 h 120"/>
                    <a:gd name="T60" fmla="*/ 108 w 128"/>
                    <a:gd name="T61" fmla="*/ 3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8" h="120">
                      <a:moveTo>
                        <a:pt x="126" y="26"/>
                      </a:moveTo>
                      <a:cubicBezTo>
                        <a:pt x="102" y="2"/>
                        <a:pt x="102" y="2"/>
                        <a:pt x="102" y="2"/>
                      </a:cubicBezTo>
                      <a:cubicBezTo>
                        <a:pt x="100" y="1"/>
                        <a:pt x="98" y="0"/>
                        <a:pt x="9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5"/>
                        <a:pt x="5" y="120"/>
                        <a:pt x="12" y="120"/>
                      </a:cubicBezTo>
                      <a:cubicBezTo>
                        <a:pt x="116" y="120"/>
                        <a:pt x="116" y="120"/>
                        <a:pt x="116" y="120"/>
                      </a:cubicBezTo>
                      <a:cubicBezTo>
                        <a:pt x="123" y="120"/>
                        <a:pt x="128" y="115"/>
                        <a:pt x="128" y="108"/>
                      </a:cubicBezTo>
                      <a:cubicBezTo>
                        <a:pt x="128" y="32"/>
                        <a:pt x="128" y="32"/>
                        <a:pt x="128" y="32"/>
                      </a:cubicBezTo>
                      <a:cubicBezTo>
                        <a:pt x="128" y="30"/>
                        <a:pt x="127" y="28"/>
                        <a:pt x="126" y="26"/>
                      </a:cubicBezTo>
                      <a:close/>
                      <a:moveTo>
                        <a:pt x="120" y="108"/>
                      </a:moveTo>
                      <a:cubicBezTo>
                        <a:pt x="120" y="110"/>
                        <a:pt x="118" y="112"/>
                        <a:pt x="116" y="112"/>
                      </a:cubicBezTo>
                      <a:cubicBezTo>
                        <a:pt x="12" y="112"/>
                        <a:pt x="12" y="112"/>
                        <a:pt x="12" y="112"/>
                      </a:cubicBezTo>
                      <a:cubicBezTo>
                        <a:pt x="10" y="112"/>
                        <a:pt x="8" y="110"/>
                        <a:pt x="8" y="108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31"/>
                        <a:pt x="97" y="36"/>
                        <a:pt x="104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20" y="36"/>
                        <a:pt x="120" y="36"/>
                        <a:pt x="120" y="36"/>
                      </a:cubicBezTo>
                      <a:lnTo>
                        <a:pt x="120" y="108"/>
                      </a:lnTo>
                      <a:close/>
                      <a:moveTo>
                        <a:pt x="108" y="32"/>
                      </a:move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0" y="32"/>
                        <a:pt x="96" y="28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120" y="32"/>
                        <a:pt x="120" y="32"/>
                        <a:pt x="120" y="32"/>
                      </a:cubicBezTo>
                      <a:lnTo>
                        <a:pt x="10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5" name="Freeform 79"/>
                <p:cNvSpPr/>
                <p:nvPr/>
              </p:nvSpPr>
              <p:spPr bwMode="auto">
                <a:xfrm>
                  <a:off x="3200400" y="2162176"/>
                  <a:ext cx="90487" cy="15875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6" name="Freeform 80"/>
                <p:cNvSpPr/>
                <p:nvPr/>
              </p:nvSpPr>
              <p:spPr bwMode="auto">
                <a:xfrm>
                  <a:off x="3200400" y="2208213"/>
                  <a:ext cx="90487" cy="14288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7" name="Freeform 81"/>
                <p:cNvSpPr/>
                <p:nvPr/>
              </p:nvSpPr>
              <p:spPr bwMode="auto">
                <a:xfrm>
                  <a:off x="3200400" y="2252663"/>
                  <a:ext cx="196850" cy="15875"/>
                </a:xfrm>
                <a:custGeom>
                  <a:avLst/>
                  <a:gdLst>
                    <a:gd name="T0" fmla="*/ 0 w 52"/>
                    <a:gd name="T1" fmla="*/ 2 h 4"/>
                    <a:gd name="T2" fmla="*/ 2 w 52"/>
                    <a:gd name="T3" fmla="*/ 4 h 4"/>
                    <a:gd name="T4" fmla="*/ 50 w 52"/>
                    <a:gd name="T5" fmla="*/ 4 h 4"/>
                    <a:gd name="T6" fmla="*/ 52 w 52"/>
                    <a:gd name="T7" fmla="*/ 2 h 4"/>
                    <a:gd name="T8" fmla="*/ 50 w 52"/>
                    <a:gd name="T9" fmla="*/ 0 h 4"/>
                    <a:gd name="T10" fmla="*/ 2 w 52"/>
                    <a:gd name="T11" fmla="*/ 0 h 4"/>
                    <a:gd name="T12" fmla="*/ 0 w 52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4">
                      <a:moveTo>
                        <a:pt x="0" y="2"/>
                      </a:move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1" y="4"/>
                        <a:pt x="52" y="3"/>
                        <a:pt x="52" y="2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8" name="Freeform 82"/>
                <p:cNvSpPr/>
                <p:nvPr/>
              </p:nvSpPr>
              <p:spPr bwMode="auto">
                <a:xfrm>
                  <a:off x="3035300" y="2343151"/>
                  <a:ext cx="361950" cy="15875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9" name="Freeform 83"/>
                <p:cNvSpPr/>
                <p:nvPr/>
              </p:nvSpPr>
              <p:spPr bwMode="auto">
                <a:xfrm>
                  <a:off x="3035300" y="238918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0" name="Freeform 84"/>
                <p:cNvSpPr/>
                <p:nvPr/>
              </p:nvSpPr>
              <p:spPr bwMode="auto">
                <a:xfrm>
                  <a:off x="3035300" y="243363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1" name="Freeform 85"/>
                <p:cNvSpPr/>
                <p:nvPr/>
              </p:nvSpPr>
              <p:spPr bwMode="auto">
                <a:xfrm>
                  <a:off x="3035300" y="2298701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2" name="Freeform 86"/>
                <p:cNvSpPr>
                  <a:spLocks noEditPoints="1"/>
                </p:cNvSpPr>
                <p:nvPr/>
              </p:nvSpPr>
              <p:spPr bwMode="auto">
                <a:xfrm>
                  <a:off x="3035300" y="2147888"/>
                  <a:ext cx="134937" cy="120650"/>
                </a:xfrm>
                <a:custGeom>
                  <a:avLst/>
                  <a:gdLst>
                    <a:gd name="T0" fmla="*/ 4 w 36"/>
                    <a:gd name="T1" fmla="*/ 32 h 32"/>
                    <a:gd name="T2" fmla="*/ 32 w 36"/>
                    <a:gd name="T3" fmla="*/ 32 h 32"/>
                    <a:gd name="T4" fmla="*/ 36 w 36"/>
                    <a:gd name="T5" fmla="*/ 28 h 32"/>
                    <a:gd name="T6" fmla="*/ 36 w 36"/>
                    <a:gd name="T7" fmla="*/ 4 h 32"/>
                    <a:gd name="T8" fmla="*/ 32 w 36"/>
                    <a:gd name="T9" fmla="*/ 0 h 32"/>
                    <a:gd name="T10" fmla="*/ 4 w 36"/>
                    <a:gd name="T11" fmla="*/ 0 h 32"/>
                    <a:gd name="T12" fmla="*/ 0 w 36"/>
                    <a:gd name="T13" fmla="*/ 4 h 32"/>
                    <a:gd name="T14" fmla="*/ 0 w 36"/>
                    <a:gd name="T15" fmla="*/ 28 h 32"/>
                    <a:gd name="T16" fmla="*/ 4 w 36"/>
                    <a:gd name="T17" fmla="*/ 32 h 32"/>
                    <a:gd name="T18" fmla="*/ 8 w 36"/>
                    <a:gd name="T19" fmla="*/ 8 h 32"/>
                    <a:gd name="T20" fmla="*/ 28 w 36"/>
                    <a:gd name="T21" fmla="*/ 8 h 32"/>
                    <a:gd name="T22" fmla="*/ 28 w 36"/>
                    <a:gd name="T23" fmla="*/ 24 h 32"/>
                    <a:gd name="T24" fmla="*/ 8 w 36"/>
                    <a:gd name="T25" fmla="*/ 24 h 32"/>
                    <a:gd name="T26" fmla="*/ 8 w 36"/>
                    <a:gd name="T27" fmla="*/ 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2">
                      <a:moveTo>
                        <a:pt x="4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4" y="32"/>
                        <a:pt x="36" y="30"/>
                        <a:pt x="36" y="28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7" name="Group 31"/>
              <p:cNvGrpSpPr/>
              <p:nvPr/>
            </p:nvGrpSpPr>
            <p:grpSpPr>
              <a:xfrm>
                <a:off x="9983081" y="717253"/>
                <a:ext cx="450850" cy="482600"/>
                <a:chOff x="2027238" y="2071688"/>
                <a:chExt cx="450850" cy="482600"/>
              </a:xfrm>
              <a:solidFill>
                <a:schemeClr val="bg1"/>
              </a:solidFill>
            </p:grpSpPr>
            <p:sp>
              <p:nvSpPr>
                <p:cNvPr id="31" name="Freeform 87"/>
                <p:cNvSpPr>
                  <a:spLocks noEditPoints="1"/>
                </p:cNvSpPr>
                <p:nvPr/>
              </p:nvSpPr>
              <p:spPr bwMode="auto">
                <a:xfrm>
                  <a:off x="2027238" y="2071688"/>
                  <a:ext cx="450850" cy="482600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2" name="Freeform 88"/>
                <p:cNvSpPr>
                  <a:spLocks noEditPoints="1"/>
                </p:cNvSpPr>
                <p:nvPr/>
              </p:nvSpPr>
              <p:spPr bwMode="auto">
                <a:xfrm>
                  <a:off x="2087563" y="2132013"/>
                  <a:ext cx="330200" cy="301625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2 w 88"/>
                    <a:gd name="T47" fmla="*/ 61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7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6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3" name="Freeform 89"/>
                <p:cNvSpPr>
                  <a:spLocks noEditPoints="1"/>
                </p:cNvSpPr>
                <p:nvPr/>
              </p:nvSpPr>
              <p:spPr bwMode="auto">
                <a:xfrm>
                  <a:off x="2268538" y="2178051"/>
                  <a:ext cx="88900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8" name="Group 32"/>
              <p:cNvGrpSpPr/>
              <p:nvPr/>
            </p:nvGrpSpPr>
            <p:grpSpPr>
              <a:xfrm>
                <a:off x="10091435" y="2775575"/>
                <a:ext cx="481012" cy="482600"/>
                <a:chOff x="1049338" y="2071688"/>
                <a:chExt cx="481012" cy="482600"/>
              </a:xfrm>
              <a:solidFill>
                <a:schemeClr val="bg1"/>
              </a:solidFill>
            </p:grpSpPr>
            <p:sp>
              <p:nvSpPr>
                <p:cNvPr id="29" name="Freeform 90"/>
                <p:cNvSpPr>
                  <a:spLocks noEditPoints="1"/>
                </p:cNvSpPr>
                <p:nvPr/>
              </p:nvSpPr>
              <p:spPr bwMode="auto">
                <a:xfrm>
                  <a:off x="1049338" y="2071688"/>
                  <a:ext cx="481012" cy="482600"/>
                </a:xfrm>
                <a:custGeom>
                  <a:avLst/>
                  <a:gdLst>
                    <a:gd name="T0" fmla="*/ 83 w 128"/>
                    <a:gd name="T1" fmla="*/ 40 h 128"/>
                    <a:gd name="T2" fmla="*/ 64 w 128"/>
                    <a:gd name="T3" fmla="*/ 0 h 128"/>
                    <a:gd name="T4" fmla="*/ 36 w 128"/>
                    <a:gd name="T5" fmla="*/ 41 h 128"/>
                    <a:gd name="T6" fmla="*/ 32 w 128"/>
                    <a:gd name="T7" fmla="*/ 43 h 128"/>
                    <a:gd name="T8" fmla="*/ 12 w 128"/>
                    <a:gd name="T9" fmla="*/ 40 h 128"/>
                    <a:gd name="T10" fmla="*/ 0 w 128"/>
                    <a:gd name="T11" fmla="*/ 116 h 128"/>
                    <a:gd name="T12" fmla="*/ 24 w 128"/>
                    <a:gd name="T13" fmla="*/ 128 h 128"/>
                    <a:gd name="T14" fmla="*/ 35 w 128"/>
                    <a:gd name="T15" fmla="*/ 121 h 128"/>
                    <a:gd name="T16" fmla="*/ 36 w 128"/>
                    <a:gd name="T17" fmla="*/ 121 h 128"/>
                    <a:gd name="T18" fmla="*/ 76 w 128"/>
                    <a:gd name="T19" fmla="*/ 128 h 128"/>
                    <a:gd name="T20" fmla="*/ 112 w 128"/>
                    <a:gd name="T21" fmla="*/ 120 h 128"/>
                    <a:gd name="T22" fmla="*/ 114 w 128"/>
                    <a:gd name="T23" fmla="*/ 109 h 128"/>
                    <a:gd name="T24" fmla="*/ 121 w 128"/>
                    <a:gd name="T25" fmla="*/ 88 h 128"/>
                    <a:gd name="T26" fmla="*/ 124 w 128"/>
                    <a:gd name="T27" fmla="*/ 67 h 128"/>
                    <a:gd name="T28" fmla="*/ 128 w 128"/>
                    <a:gd name="T29" fmla="*/ 58 h 128"/>
                    <a:gd name="T30" fmla="*/ 117 w 128"/>
                    <a:gd name="T31" fmla="*/ 42 h 128"/>
                    <a:gd name="T32" fmla="*/ 24 w 128"/>
                    <a:gd name="T33" fmla="*/ 120 h 128"/>
                    <a:gd name="T34" fmla="*/ 8 w 128"/>
                    <a:gd name="T35" fmla="*/ 116 h 128"/>
                    <a:gd name="T36" fmla="*/ 12 w 128"/>
                    <a:gd name="T37" fmla="*/ 48 h 128"/>
                    <a:gd name="T38" fmla="*/ 28 w 128"/>
                    <a:gd name="T39" fmla="*/ 52 h 128"/>
                    <a:gd name="T40" fmla="*/ 120 w 128"/>
                    <a:gd name="T41" fmla="*/ 58 h 128"/>
                    <a:gd name="T42" fmla="*/ 104 w 128"/>
                    <a:gd name="T43" fmla="*/ 64 h 128"/>
                    <a:gd name="T44" fmla="*/ 104 w 128"/>
                    <a:gd name="T45" fmla="*/ 68 h 128"/>
                    <a:gd name="T46" fmla="*/ 118 w 128"/>
                    <a:gd name="T47" fmla="*/ 75 h 128"/>
                    <a:gd name="T48" fmla="*/ 100 w 128"/>
                    <a:gd name="T49" fmla="*/ 84 h 128"/>
                    <a:gd name="T50" fmla="*/ 100 w 128"/>
                    <a:gd name="T51" fmla="*/ 88 h 128"/>
                    <a:gd name="T52" fmla="*/ 113 w 128"/>
                    <a:gd name="T53" fmla="*/ 96 h 128"/>
                    <a:gd name="T54" fmla="*/ 96 w 128"/>
                    <a:gd name="T55" fmla="*/ 104 h 128"/>
                    <a:gd name="T56" fmla="*/ 96 w 128"/>
                    <a:gd name="T57" fmla="*/ 108 h 128"/>
                    <a:gd name="T58" fmla="*/ 106 w 128"/>
                    <a:gd name="T59" fmla="*/ 114 h 128"/>
                    <a:gd name="T60" fmla="*/ 98 w 128"/>
                    <a:gd name="T61" fmla="*/ 120 h 128"/>
                    <a:gd name="T62" fmla="*/ 54 w 128"/>
                    <a:gd name="T63" fmla="*/ 117 h 128"/>
                    <a:gd name="T64" fmla="*/ 32 w 128"/>
                    <a:gd name="T65" fmla="*/ 110 h 128"/>
                    <a:gd name="T66" fmla="*/ 35 w 128"/>
                    <a:gd name="T67" fmla="*/ 50 h 128"/>
                    <a:gd name="T68" fmla="*/ 60 w 128"/>
                    <a:gd name="T69" fmla="*/ 12 h 128"/>
                    <a:gd name="T70" fmla="*/ 76 w 128"/>
                    <a:gd name="T71" fmla="*/ 27 h 128"/>
                    <a:gd name="T72" fmla="*/ 115 w 128"/>
                    <a:gd name="T73" fmla="*/ 50 h 128"/>
                    <a:gd name="T74" fmla="*/ 120 w 128"/>
                    <a:gd name="T75" fmla="*/ 5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" h="128">
                      <a:moveTo>
                        <a:pt x="117" y="42"/>
                      </a:moveTo>
                      <a:cubicBezTo>
                        <a:pt x="112" y="41"/>
                        <a:pt x="100" y="41"/>
                        <a:pt x="83" y="40"/>
                      </a:cubicBezTo>
                      <a:cubicBezTo>
                        <a:pt x="84" y="36"/>
                        <a:pt x="84" y="33"/>
                        <a:pt x="84" y="27"/>
                      </a:cubicBezTo>
                      <a:cubicBezTo>
                        <a:pt x="84" y="13"/>
                        <a:pt x="73" y="0"/>
                        <a:pt x="64" y="0"/>
                      </a:cubicBezTo>
                      <a:cubicBezTo>
                        <a:pt x="57" y="0"/>
                        <a:pt x="52" y="5"/>
                        <a:pt x="52" y="12"/>
                      </a:cubicBezTo>
                      <a:cubicBezTo>
                        <a:pt x="52" y="20"/>
                        <a:pt x="49" y="34"/>
                        <a:pt x="36" y="41"/>
                      </a:cubicBezTo>
                      <a:cubicBezTo>
                        <a:pt x="35" y="41"/>
                        <a:pt x="32" y="43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0" y="41"/>
                        <a:pt x="27" y="40"/>
                        <a:pt x="24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5" y="40"/>
                        <a:pt x="0" y="45"/>
                        <a:pt x="0" y="52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3"/>
                        <a:pt x="5" y="128"/>
                        <a:pt x="12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9" y="128"/>
                        <a:pt x="33" y="125"/>
                        <a:pt x="35" y="121"/>
                      </a:cubicBez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1"/>
                        <a:pt x="35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8" y="122"/>
                        <a:pt x="43" y="123"/>
                        <a:pt x="52" y="125"/>
                      </a:cubicBezTo>
                      <a:cubicBezTo>
                        <a:pt x="54" y="126"/>
                        <a:pt x="65" y="128"/>
                        <a:pt x="76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105" y="128"/>
                        <a:pt x="109" y="125"/>
                        <a:pt x="112" y="120"/>
                      </a:cubicBezTo>
                      <a:cubicBezTo>
                        <a:pt x="112" y="120"/>
                        <a:pt x="113" y="118"/>
                        <a:pt x="114" y="116"/>
                      </a:cubicBezTo>
                      <a:cubicBezTo>
                        <a:pt x="115" y="114"/>
                        <a:pt x="115" y="112"/>
                        <a:pt x="114" y="109"/>
                      </a:cubicBezTo>
                      <a:cubicBezTo>
                        <a:pt x="118" y="106"/>
                        <a:pt x="120" y="102"/>
                        <a:pt x="121" y="99"/>
                      </a:cubicBezTo>
                      <a:cubicBezTo>
                        <a:pt x="122" y="94"/>
                        <a:pt x="122" y="90"/>
                        <a:pt x="121" y="88"/>
                      </a:cubicBezTo>
                      <a:cubicBezTo>
                        <a:pt x="123" y="85"/>
                        <a:pt x="125" y="82"/>
                        <a:pt x="126" y="77"/>
                      </a:cubicBezTo>
                      <a:cubicBezTo>
                        <a:pt x="127" y="73"/>
                        <a:pt x="126" y="70"/>
                        <a:pt x="124" y="67"/>
                      </a:cubicBezTo>
                      <a:cubicBezTo>
                        <a:pt x="127" y="65"/>
                        <a:pt x="128" y="61"/>
                        <a:pt x="128" y="58"/>
                      </a:cubicBezTo>
                      <a:cubicBezTo>
                        <a:pt x="128" y="58"/>
                        <a:pt x="128" y="58"/>
                        <a:pt x="128" y="58"/>
                      </a:cubicBezTo>
                      <a:cubicBezTo>
                        <a:pt x="128" y="57"/>
                        <a:pt x="128" y="57"/>
                        <a:pt x="128" y="56"/>
                      </a:cubicBezTo>
                      <a:cubicBezTo>
                        <a:pt x="128" y="51"/>
                        <a:pt x="125" y="44"/>
                        <a:pt x="117" y="42"/>
                      </a:cubicBezTo>
                      <a:close/>
                      <a:moveTo>
                        <a:pt x="28" y="116"/>
                      </a:moveTo>
                      <a:cubicBezTo>
                        <a:pt x="28" y="118"/>
                        <a:pt x="26" y="120"/>
                        <a:pt x="24" y="120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0" y="120"/>
                        <a:pt x="8" y="118"/>
                        <a:pt x="8" y="116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0"/>
                        <a:pt x="10" y="48"/>
                        <a:pt x="12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26" y="48"/>
                        <a:pt x="28" y="50"/>
                        <a:pt x="28" y="52"/>
                      </a:cubicBezTo>
                      <a:lnTo>
                        <a:pt x="28" y="116"/>
                      </a:lnTo>
                      <a:close/>
                      <a:moveTo>
                        <a:pt x="120" y="58"/>
                      </a:moveTo>
                      <a:cubicBezTo>
                        <a:pt x="120" y="60"/>
                        <a:pt x="119" y="64"/>
                        <a:pt x="112" y="64"/>
                      </a:cubicBezTo>
                      <a:cubicBezTo>
                        <a:pt x="106" y="64"/>
                        <a:pt x="104" y="64"/>
                        <a:pt x="104" y="64"/>
                      </a:cubicBezTo>
                      <a:cubicBezTo>
                        <a:pt x="103" y="64"/>
                        <a:pt x="102" y="65"/>
                        <a:pt x="102" y="66"/>
                      </a:cubicBezTo>
                      <a:cubicBezTo>
                        <a:pt x="102" y="67"/>
                        <a:pt x="103" y="68"/>
                        <a:pt x="104" y="68"/>
                      </a:cubicBezTo>
                      <a:cubicBezTo>
                        <a:pt x="104" y="68"/>
                        <a:pt x="106" y="68"/>
                        <a:pt x="112" y="68"/>
                      </a:cubicBezTo>
                      <a:cubicBezTo>
                        <a:pt x="118" y="68"/>
                        <a:pt x="119" y="73"/>
                        <a:pt x="118" y="75"/>
                      </a:cubicBezTo>
                      <a:cubicBezTo>
                        <a:pt x="118" y="78"/>
                        <a:pt x="116" y="84"/>
                        <a:pt x="110" y="84"/>
                      </a:cubicBezTo>
                      <a:cubicBezTo>
                        <a:pt x="103" y="84"/>
                        <a:pt x="100" y="84"/>
                        <a:pt x="100" y="84"/>
                      </a:cubicBezTo>
                      <a:cubicBezTo>
                        <a:pt x="99" y="84"/>
                        <a:pt x="98" y="85"/>
                        <a:pt x="98" y="86"/>
                      </a:cubicBezTo>
                      <a:cubicBezTo>
                        <a:pt x="98" y="87"/>
                        <a:pt x="99" y="88"/>
                        <a:pt x="100" y="88"/>
                      </a:cubicBezTo>
                      <a:cubicBezTo>
                        <a:pt x="100" y="88"/>
                        <a:pt x="105" y="88"/>
                        <a:pt x="108" y="88"/>
                      </a:cubicBezTo>
                      <a:cubicBezTo>
                        <a:pt x="115" y="88"/>
                        <a:pt x="114" y="93"/>
                        <a:pt x="113" y="96"/>
                      </a:cubicBezTo>
                      <a:cubicBezTo>
                        <a:pt x="112" y="100"/>
                        <a:pt x="111" y="104"/>
                        <a:pt x="103" y="104"/>
                      </a:cubicBezTo>
                      <a:cubicBezTo>
                        <a:pt x="100" y="104"/>
                        <a:pt x="96" y="104"/>
                        <a:pt x="96" y="104"/>
                      </a:cubicBezTo>
                      <a:cubicBezTo>
                        <a:pt x="95" y="104"/>
                        <a:pt x="94" y="105"/>
                        <a:pt x="94" y="106"/>
                      </a:cubicBezTo>
                      <a:cubicBezTo>
                        <a:pt x="94" y="107"/>
                        <a:pt x="95" y="108"/>
                        <a:pt x="96" y="108"/>
                      </a:cubicBezTo>
                      <a:cubicBezTo>
                        <a:pt x="96" y="108"/>
                        <a:pt x="99" y="108"/>
                        <a:pt x="102" y="108"/>
                      </a:cubicBezTo>
                      <a:cubicBezTo>
                        <a:pt x="107" y="108"/>
                        <a:pt x="107" y="112"/>
                        <a:pt x="106" y="114"/>
                      </a:cubicBezTo>
                      <a:cubicBezTo>
                        <a:pt x="106" y="115"/>
                        <a:pt x="105" y="116"/>
                        <a:pt x="105" y="117"/>
                      </a:cubicBezTo>
                      <a:cubicBezTo>
                        <a:pt x="104" y="119"/>
                        <a:pt x="102" y="120"/>
                        <a:pt x="98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65" y="120"/>
                        <a:pt x="54" y="118"/>
                        <a:pt x="54" y="117"/>
                      </a:cubicBezTo>
                      <a:cubicBezTo>
                        <a:pt x="37" y="114"/>
                        <a:pt x="36" y="113"/>
                        <a:pt x="35" y="113"/>
                      </a:cubicBezTo>
                      <a:cubicBezTo>
                        <a:pt x="35" y="113"/>
                        <a:pt x="32" y="112"/>
                        <a:pt x="32" y="110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2"/>
                        <a:pt x="33" y="51"/>
                        <a:pt x="35" y="50"/>
                      </a:cubicBezTo>
                      <a:cubicBezTo>
                        <a:pt x="35" y="50"/>
                        <a:pt x="36" y="50"/>
                        <a:pt x="36" y="50"/>
                      </a:cubicBezTo>
                      <a:cubicBezTo>
                        <a:pt x="54" y="42"/>
                        <a:pt x="60" y="26"/>
                        <a:pt x="60" y="12"/>
                      </a:cubicBezTo>
                      <a:cubicBezTo>
                        <a:pt x="60" y="10"/>
                        <a:pt x="62" y="8"/>
                        <a:pt x="64" y="8"/>
                      </a:cubicBezTo>
                      <a:cubicBezTo>
                        <a:pt x="68" y="8"/>
                        <a:pt x="76" y="16"/>
                        <a:pt x="76" y="27"/>
                      </a:cubicBezTo>
                      <a:cubicBezTo>
                        <a:pt x="76" y="36"/>
                        <a:pt x="75" y="38"/>
                        <a:pt x="72" y="48"/>
                      </a:cubicBezTo>
                      <a:cubicBezTo>
                        <a:pt x="112" y="48"/>
                        <a:pt x="112" y="49"/>
                        <a:pt x="115" y="50"/>
                      </a:cubicBezTo>
                      <a:cubicBezTo>
                        <a:pt x="120" y="51"/>
                        <a:pt x="120" y="54"/>
                        <a:pt x="120" y="56"/>
                      </a:cubicBezTo>
                      <a:cubicBezTo>
                        <a:pt x="120" y="57"/>
                        <a:pt x="120" y="57"/>
                        <a:pt x="12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0" name="Freeform 91"/>
                <p:cNvSpPr>
                  <a:spLocks noEditPoints="1"/>
                </p:cNvSpPr>
                <p:nvPr/>
              </p:nvSpPr>
              <p:spPr bwMode="auto">
                <a:xfrm>
                  <a:off x="1093788" y="2463801"/>
                  <a:ext cx="44450" cy="44450"/>
                </a:xfrm>
                <a:custGeom>
                  <a:avLst/>
                  <a:gdLst>
                    <a:gd name="T0" fmla="*/ 6 w 12"/>
                    <a:gd name="T1" fmla="*/ 0 h 12"/>
                    <a:gd name="T2" fmla="*/ 0 w 12"/>
                    <a:gd name="T3" fmla="*/ 6 h 12"/>
                    <a:gd name="T4" fmla="*/ 6 w 12"/>
                    <a:gd name="T5" fmla="*/ 12 h 12"/>
                    <a:gd name="T6" fmla="*/ 12 w 12"/>
                    <a:gd name="T7" fmla="*/ 6 h 12"/>
                    <a:gd name="T8" fmla="*/ 6 w 12"/>
                    <a:gd name="T9" fmla="*/ 0 h 12"/>
                    <a:gd name="T10" fmla="*/ 6 w 12"/>
                    <a:gd name="T11" fmla="*/ 8 h 12"/>
                    <a:gd name="T12" fmla="*/ 4 w 12"/>
                    <a:gd name="T13" fmla="*/ 6 h 12"/>
                    <a:gd name="T14" fmla="*/ 6 w 12"/>
                    <a:gd name="T15" fmla="*/ 4 h 12"/>
                    <a:gd name="T16" fmla="*/ 8 w 12"/>
                    <a:gd name="T17" fmla="*/ 6 h 12"/>
                    <a:gd name="T18" fmla="*/ 6 w 12"/>
                    <a:gd name="T19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2"/>
                        <a:pt x="6" y="12"/>
                      </a:cubicBezTo>
                      <a:cubicBezTo>
                        <a:pt x="9" y="12"/>
                        <a:pt x="12" y="9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lose/>
                      <a:moveTo>
                        <a:pt x="6" y="8"/>
                      </a:moveTo>
                      <a:cubicBezTo>
                        <a:pt x="5" y="8"/>
                        <a:pt x="4" y="7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</p:grpSp>
      </p:grpSp>
      <p:sp>
        <p:nvSpPr>
          <p:cNvPr id="103" name="文本框 102"/>
          <p:cNvSpPr txBox="1"/>
          <p:nvPr/>
        </p:nvSpPr>
        <p:spPr>
          <a:xfrm>
            <a:off x="1238309" y="36291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</a:t>
            </a:r>
            <a:r>
              <a:rPr lang="zh-CN" altLang="en-US" sz="20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008" y="201073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sp>
        <p:nvSpPr>
          <p:cNvPr id="109" name="Content Placeholder 2"/>
          <p:cNvSpPr txBox="1"/>
          <p:nvPr/>
        </p:nvSpPr>
        <p:spPr>
          <a:xfrm>
            <a:off x="4110892" y="2953145"/>
            <a:ext cx="4583282" cy="1132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100" dirty="0" smtClean="0">
                <a:solidFill>
                  <a:schemeClr val="tx1"/>
                </a:solidFill>
              </a:rPr>
              <a:t>小车循迹：</a:t>
            </a:r>
            <a:r>
              <a:rPr lang="zh-CN" altLang="zh-CN" sz="1100" dirty="0" smtClean="0">
                <a:solidFill>
                  <a:schemeClr val="tx1"/>
                </a:solidFill>
              </a:rPr>
              <a:t>智能小车</a:t>
            </a:r>
            <a:r>
              <a:rPr lang="zh-CN" altLang="en-US" sz="1100" dirty="0" smtClean="0">
                <a:solidFill>
                  <a:schemeClr val="tx1"/>
                </a:solidFill>
              </a:rPr>
              <a:t>能按照设计的路线巡视家中情况，利用红外躲避障碍，</a:t>
            </a:r>
            <a:r>
              <a:rPr lang="zh-CN" altLang="zh-CN" sz="1100" dirty="0" smtClean="0">
                <a:solidFill>
                  <a:srgbClr val="FF0000"/>
                </a:solidFill>
              </a:rPr>
              <a:t>所</a:t>
            </a:r>
            <a:r>
              <a:rPr lang="zh-CN" altLang="zh-CN" sz="1100" dirty="0">
                <a:solidFill>
                  <a:srgbClr val="FF0000"/>
                </a:solidFill>
              </a:rPr>
              <a:t>携带的</a:t>
            </a:r>
            <a:r>
              <a:rPr lang="zh-CN" altLang="zh-CN" sz="1100" dirty="0" smtClean="0">
                <a:solidFill>
                  <a:srgbClr val="FF0000"/>
                </a:solidFill>
              </a:rPr>
              <a:t>摄像头</a:t>
            </a:r>
            <a:r>
              <a:rPr lang="zh-CN" altLang="en-US" sz="1100" dirty="0" smtClean="0">
                <a:solidFill>
                  <a:srgbClr val="FF0000"/>
                </a:solidFill>
              </a:rPr>
              <a:t>能拍摄</a:t>
            </a:r>
            <a:r>
              <a:rPr lang="zh-CN" altLang="zh-CN" sz="1100" dirty="0" smtClean="0">
                <a:solidFill>
                  <a:srgbClr val="FF0000"/>
                </a:solidFill>
              </a:rPr>
              <a:t>家庭</a:t>
            </a:r>
            <a:r>
              <a:rPr lang="zh-CN" altLang="zh-CN" sz="1100" dirty="0">
                <a:solidFill>
                  <a:srgbClr val="FF0000"/>
                </a:solidFill>
              </a:rPr>
              <a:t>环境</a:t>
            </a:r>
            <a:r>
              <a:rPr lang="zh-CN" altLang="zh-CN" sz="1100" dirty="0" smtClean="0">
                <a:solidFill>
                  <a:srgbClr val="FF0000"/>
                </a:solidFill>
              </a:rPr>
              <a:t>，</a:t>
            </a:r>
            <a:r>
              <a:rPr lang="zh-CN" altLang="en-US" sz="1100" dirty="0" smtClean="0">
                <a:solidFill>
                  <a:srgbClr val="FF0000"/>
                </a:solidFill>
              </a:rPr>
              <a:t>通过手机端随时查看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zh-CN" sz="1100" dirty="0">
                <a:solidFill>
                  <a:schemeClr val="tx1"/>
                </a:solidFill>
              </a:rPr>
              <a:t>摄像</a:t>
            </a:r>
            <a:r>
              <a:rPr lang="zh-CN" altLang="zh-CN" sz="1100" dirty="0" smtClean="0">
                <a:solidFill>
                  <a:schemeClr val="tx1"/>
                </a:solidFill>
              </a:rPr>
              <a:t>监控</a:t>
            </a:r>
            <a:r>
              <a:rPr lang="zh-CN" altLang="en-US" sz="1100" dirty="0" smtClean="0">
                <a:solidFill>
                  <a:schemeClr val="tx1"/>
                </a:solidFill>
              </a:rPr>
              <a:t>：</a:t>
            </a:r>
            <a:r>
              <a:rPr lang="zh-CN" altLang="zh-CN" sz="1100" dirty="0" smtClean="0">
                <a:solidFill>
                  <a:schemeClr val="tx1"/>
                </a:solidFill>
              </a:rPr>
              <a:t>是</a:t>
            </a:r>
            <a:r>
              <a:rPr lang="zh-CN" altLang="zh-CN" sz="1100" dirty="0">
                <a:solidFill>
                  <a:schemeClr val="tx1"/>
                </a:solidFill>
              </a:rPr>
              <a:t>保障家庭安全的重要</a:t>
            </a:r>
            <a:r>
              <a:rPr lang="zh-CN" altLang="zh-CN" sz="1100" dirty="0" smtClean="0">
                <a:solidFill>
                  <a:schemeClr val="tx1"/>
                </a:solidFill>
              </a:rPr>
              <a:t>手段，</a:t>
            </a:r>
            <a:r>
              <a:rPr lang="zh-CN" altLang="en-US" sz="1100" dirty="0" smtClean="0">
                <a:solidFill>
                  <a:schemeClr val="tx1"/>
                </a:solidFill>
              </a:rPr>
              <a:t>摄像头</a:t>
            </a:r>
            <a:r>
              <a:rPr lang="zh-CN" altLang="zh-CN" sz="1100" dirty="0" smtClean="0">
                <a:solidFill>
                  <a:schemeClr val="tx1"/>
                </a:solidFill>
              </a:rPr>
              <a:t>可以</a:t>
            </a:r>
            <a:r>
              <a:rPr lang="zh-CN" altLang="zh-CN" sz="1100" dirty="0">
                <a:solidFill>
                  <a:schemeClr val="tx1"/>
                </a:solidFill>
              </a:rPr>
              <a:t>随时调整摄像角度，方便实时监控</a:t>
            </a:r>
            <a:r>
              <a:rPr lang="zh-CN" altLang="zh-CN" sz="1100" dirty="0" smtClean="0">
                <a:solidFill>
                  <a:schemeClr val="tx1"/>
                </a:solidFill>
              </a:rPr>
              <a:t>，</a:t>
            </a:r>
            <a:r>
              <a:rPr lang="zh-CN" altLang="en-US" sz="1100" dirty="0" smtClean="0">
                <a:solidFill>
                  <a:schemeClr val="tx1"/>
                </a:solidFill>
              </a:rPr>
              <a:t>时刻</a:t>
            </a:r>
            <a:r>
              <a:rPr lang="zh-CN" altLang="zh-CN" sz="1100" dirty="0" smtClean="0">
                <a:solidFill>
                  <a:schemeClr val="tx1"/>
                </a:solidFill>
              </a:rPr>
              <a:t>保障</a:t>
            </a:r>
            <a:r>
              <a:rPr lang="zh-CN" altLang="zh-CN" sz="1100" dirty="0">
                <a:solidFill>
                  <a:schemeClr val="tx1"/>
                </a:solidFill>
              </a:rPr>
              <a:t>家庭</a:t>
            </a:r>
            <a:r>
              <a:rPr lang="zh-CN" altLang="zh-CN" sz="1100" dirty="0" smtClean="0">
                <a:solidFill>
                  <a:schemeClr val="tx1"/>
                </a:solidFill>
              </a:rPr>
              <a:t>安全</a:t>
            </a:r>
            <a:r>
              <a:rPr lang="zh-CN" altLang="en-US" sz="1100" dirty="0" smtClean="0">
                <a:solidFill>
                  <a:schemeClr val="tx1"/>
                </a:solidFill>
              </a:rPr>
              <a:t>。</a:t>
            </a: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536" y="2002962"/>
            <a:ext cx="481939" cy="481939"/>
          </a:xfrm>
          <a:prstGeom prst="rect">
            <a:avLst/>
          </a:prstGeom>
        </p:spPr>
      </p:pic>
      <p:sp>
        <p:nvSpPr>
          <p:cNvPr id="84" name="Text Box 10"/>
          <p:cNvSpPr txBox="1">
            <a:spLocks noChangeArrowheads="1"/>
          </p:cNvSpPr>
          <p:nvPr/>
        </p:nvSpPr>
        <p:spPr bwMode="auto">
          <a:xfrm>
            <a:off x="4495265" y="2077002"/>
            <a:ext cx="4198909" cy="4893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小车循迹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itchFamily="34" charset="0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306" y="451783"/>
            <a:ext cx="2064000" cy="154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val 20"/>
          <p:cNvSpPr/>
          <p:nvPr/>
        </p:nvSpPr>
        <p:spPr>
          <a:xfrm>
            <a:off x="4280157" y="1557555"/>
            <a:ext cx="504009" cy="504009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69"/>
          <p:cNvSpPr txBox="1"/>
          <p:nvPr/>
        </p:nvSpPr>
        <p:spPr>
          <a:xfrm>
            <a:off x="4890986" y="15575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网页链接</a:t>
            </a:r>
          </a:p>
        </p:txBody>
      </p:sp>
      <p:sp>
        <p:nvSpPr>
          <p:cNvPr id="30" name="TextBox 70"/>
          <p:cNvSpPr txBox="1"/>
          <p:nvPr/>
        </p:nvSpPr>
        <p:spPr>
          <a:xfrm>
            <a:off x="4784166" y="2271072"/>
            <a:ext cx="3807676" cy="136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100" dirty="0" smtClean="0"/>
              <a:t>对</a:t>
            </a:r>
            <a:r>
              <a:rPr lang="zh-CN" altLang="zh-CN" sz="1100" dirty="0"/>
              <a:t>平时常用的功能做了集合</a:t>
            </a:r>
            <a:r>
              <a:rPr lang="zh-CN" altLang="zh-CN" sz="1100" dirty="0" smtClean="0"/>
              <a:t>整理，</a:t>
            </a:r>
            <a:r>
              <a:rPr lang="zh-CN" altLang="zh-CN" sz="1100" dirty="0"/>
              <a:t>使系统占用尽量少的资源</a:t>
            </a:r>
            <a:r>
              <a:rPr lang="zh-CN" altLang="zh-CN" sz="1100" dirty="0" smtClean="0"/>
              <a:t>，</a:t>
            </a:r>
            <a:r>
              <a:rPr lang="zh-CN" altLang="zh-CN" sz="1100" dirty="0"/>
              <a:t>功能</a:t>
            </a:r>
            <a:r>
              <a:rPr lang="zh-CN" altLang="zh-CN" sz="1100" dirty="0" smtClean="0"/>
              <a:t>全面</a:t>
            </a:r>
            <a:r>
              <a:rPr lang="zh-CN" altLang="en-US" sz="1100" dirty="0" smtClean="0"/>
              <a:t>，</a:t>
            </a:r>
            <a:r>
              <a:rPr lang="zh-CN" altLang="zh-CN" sz="1100" dirty="0" smtClean="0"/>
              <a:t>不管</a:t>
            </a:r>
            <a:r>
              <a:rPr lang="zh-CN" altLang="zh-CN" sz="1100" dirty="0"/>
              <a:t>是新闻</a:t>
            </a:r>
            <a:r>
              <a:rPr lang="zh-CN" altLang="zh-CN" sz="1100" dirty="0" smtClean="0"/>
              <a:t>还是</a:t>
            </a:r>
            <a:r>
              <a:rPr lang="zh-CN" altLang="en-US" sz="1100" dirty="0" smtClean="0"/>
              <a:t>购物，</a:t>
            </a:r>
            <a:r>
              <a:rPr lang="zh-CN" altLang="zh-CN" sz="1100" dirty="0" smtClean="0"/>
              <a:t>统统</a:t>
            </a:r>
            <a:r>
              <a:rPr lang="zh-CN" altLang="zh-CN" sz="1100" dirty="0"/>
              <a:t>全搞</a:t>
            </a:r>
            <a:r>
              <a:rPr lang="zh-CN" altLang="zh-CN" sz="1100" dirty="0" smtClean="0"/>
              <a:t>定</a:t>
            </a:r>
            <a:r>
              <a:rPr lang="zh-CN" altLang="en-US" sz="1100" dirty="0" smtClean="0"/>
              <a:t>。</a:t>
            </a:r>
            <a:endParaRPr lang="en-US" altLang="zh-CN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100" dirty="0" smtClean="0"/>
              <a:t>解决</a:t>
            </a:r>
            <a:r>
              <a:rPr lang="zh-CN" altLang="zh-CN" sz="1100" dirty="0"/>
              <a:t>各种麻烦的应用</a:t>
            </a:r>
            <a:r>
              <a:rPr lang="zh-CN" altLang="zh-CN" sz="1100" dirty="0" smtClean="0"/>
              <a:t>通知和</a:t>
            </a:r>
            <a:r>
              <a:rPr lang="zh-CN" altLang="zh-CN" sz="1100" dirty="0"/>
              <a:t>绑定弹出广告，让用户</a:t>
            </a:r>
            <a:r>
              <a:rPr lang="zh-CN" altLang="zh-CN" sz="1100" dirty="0" smtClean="0"/>
              <a:t>快捷</a:t>
            </a:r>
            <a:r>
              <a:rPr lang="zh-CN" altLang="en-US" sz="1100" dirty="0" smtClean="0"/>
              <a:t>、</a:t>
            </a:r>
            <a:r>
              <a:rPr lang="zh-CN" altLang="zh-CN" sz="1100" dirty="0" smtClean="0"/>
              <a:t>省心</a:t>
            </a:r>
            <a:r>
              <a:rPr lang="zh-CN" altLang="en-US" sz="1100" dirty="0" smtClean="0"/>
              <a:t>。</a:t>
            </a:r>
            <a:endParaRPr lang="en-US" altLang="zh-CN" sz="1100" dirty="0" smtClean="0"/>
          </a:p>
        </p:txBody>
      </p:sp>
      <p:sp>
        <p:nvSpPr>
          <p:cNvPr id="26" name="文本框 25"/>
          <p:cNvSpPr txBox="1"/>
          <p:nvPr/>
        </p:nvSpPr>
        <p:spPr>
          <a:xfrm>
            <a:off x="1136419" y="365836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29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55" y="1680350"/>
            <a:ext cx="270412" cy="270412"/>
          </a:xfrm>
          <a:prstGeom prst="rect">
            <a:avLst/>
          </a:prstGeom>
        </p:spPr>
      </p:pic>
      <p:grpSp>
        <p:nvGrpSpPr>
          <p:cNvPr id="31" name="Group 5"/>
          <p:cNvGrpSpPr/>
          <p:nvPr/>
        </p:nvGrpSpPr>
        <p:grpSpPr>
          <a:xfrm>
            <a:off x="1353373" y="1219726"/>
            <a:ext cx="1502513" cy="3118354"/>
            <a:chOff x="7242184" y="2673668"/>
            <a:chExt cx="652463" cy="135413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2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33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34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5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6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7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8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9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0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1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2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3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4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5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6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7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8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69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89" y="1703809"/>
            <a:ext cx="1255578" cy="22321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89" y="1699965"/>
            <a:ext cx="1257741" cy="2235984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25" grpId="0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420" y="1927240"/>
            <a:ext cx="3584116" cy="2609899"/>
            <a:chOff x="2047009" y="1663503"/>
            <a:chExt cx="4100513" cy="2985932"/>
          </a:xfrm>
        </p:grpSpPr>
        <p:grpSp>
          <p:nvGrpSpPr>
            <p:cNvPr id="3" name="Group 2"/>
            <p:cNvGrpSpPr/>
            <p:nvPr/>
          </p:nvGrpSpPr>
          <p:grpSpPr>
            <a:xfrm>
              <a:off x="2047009" y="3042091"/>
              <a:ext cx="4100513" cy="1607344"/>
              <a:chOff x="3381376" y="4711701"/>
              <a:chExt cx="5467350" cy="2143125"/>
            </a:xfrm>
          </p:grpSpPr>
          <p:sp>
            <p:nvSpPr>
              <p:cNvPr id="73" name="Freeform 5"/>
              <p:cNvSpPr/>
              <p:nvPr/>
            </p:nvSpPr>
            <p:spPr bwMode="auto">
              <a:xfrm>
                <a:off x="3381376" y="4711701"/>
                <a:ext cx="5467350" cy="2143125"/>
              </a:xfrm>
              <a:custGeom>
                <a:avLst/>
                <a:gdLst>
                  <a:gd name="T0" fmla="*/ 0 w 1770"/>
                  <a:gd name="T1" fmla="*/ 658 h 694"/>
                  <a:gd name="T2" fmla="*/ 0 w 1770"/>
                  <a:gd name="T3" fmla="*/ 661 h 694"/>
                  <a:gd name="T4" fmla="*/ 0 w 1770"/>
                  <a:gd name="T5" fmla="*/ 661 h 694"/>
                  <a:gd name="T6" fmla="*/ 0 w 1770"/>
                  <a:gd name="T7" fmla="*/ 661 h 694"/>
                  <a:gd name="T8" fmla="*/ 110 w 1770"/>
                  <a:gd name="T9" fmla="*/ 694 h 694"/>
                  <a:gd name="T10" fmla="*/ 1696 w 1770"/>
                  <a:gd name="T11" fmla="*/ 693 h 694"/>
                  <a:gd name="T12" fmla="*/ 1764 w 1770"/>
                  <a:gd name="T13" fmla="*/ 667 h 694"/>
                  <a:gd name="T14" fmla="*/ 1766 w 1770"/>
                  <a:gd name="T15" fmla="*/ 624 h 694"/>
                  <a:gd name="T16" fmla="*/ 1766 w 1770"/>
                  <a:gd name="T17" fmla="*/ 624 h 694"/>
                  <a:gd name="T18" fmla="*/ 1743 w 1770"/>
                  <a:gd name="T19" fmla="*/ 577 h 694"/>
                  <a:gd name="T20" fmla="*/ 1281 w 1770"/>
                  <a:gd name="T21" fmla="*/ 37 h 694"/>
                  <a:gd name="T22" fmla="*/ 1189 w 1770"/>
                  <a:gd name="T23" fmla="*/ 0 h 694"/>
                  <a:gd name="T24" fmla="*/ 557 w 1770"/>
                  <a:gd name="T25" fmla="*/ 1 h 694"/>
                  <a:gd name="T26" fmla="*/ 478 w 1770"/>
                  <a:gd name="T27" fmla="*/ 30 h 694"/>
                  <a:gd name="T28" fmla="*/ 21 w 1770"/>
                  <a:gd name="T29" fmla="*/ 578 h 694"/>
                  <a:gd name="T30" fmla="*/ 3 w 1770"/>
                  <a:gd name="T31" fmla="*/ 612 h 694"/>
                  <a:gd name="T32" fmla="*/ 3 w 1770"/>
                  <a:gd name="T33" fmla="*/ 612 h 694"/>
                  <a:gd name="T34" fmla="*/ 0 w 1770"/>
                  <a:gd name="T35" fmla="*/ 658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70" h="694">
                    <a:moveTo>
                      <a:pt x="0" y="658"/>
                    </a:moveTo>
                    <a:cubicBezTo>
                      <a:pt x="0" y="659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80"/>
                      <a:pt x="27" y="694"/>
                      <a:pt x="110" y="694"/>
                    </a:cubicBezTo>
                    <a:cubicBezTo>
                      <a:pt x="1696" y="693"/>
                      <a:pt x="1696" y="693"/>
                      <a:pt x="1696" y="693"/>
                    </a:cubicBezTo>
                    <a:cubicBezTo>
                      <a:pt x="1747" y="693"/>
                      <a:pt x="1764" y="683"/>
                      <a:pt x="1764" y="667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70" y="612"/>
                      <a:pt x="1759" y="595"/>
                      <a:pt x="1743" y="577"/>
                    </a:cubicBezTo>
                    <a:cubicBezTo>
                      <a:pt x="1281" y="37"/>
                      <a:pt x="1281" y="37"/>
                      <a:pt x="1281" y="37"/>
                    </a:cubicBezTo>
                    <a:cubicBezTo>
                      <a:pt x="1263" y="16"/>
                      <a:pt x="1245" y="0"/>
                      <a:pt x="1189" y="0"/>
                    </a:cubicBezTo>
                    <a:cubicBezTo>
                      <a:pt x="557" y="1"/>
                      <a:pt x="557" y="1"/>
                      <a:pt x="557" y="1"/>
                    </a:cubicBezTo>
                    <a:cubicBezTo>
                      <a:pt x="512" y="1"/>
                      <a:pt x="495" y="9"/>
                      <a:pt x="478" y="30"/>
                    </a:cubicBezTo>
                    <a:cubicBezTo>
                      <a:pt x="21" y="578"/>
                      <a:pt x="21" y="578"/>
                      <a:pt x="21" y="578"/>
                    </a:cubicBezTo>
                    <a:cubicBezTo>
                      <a:pt x="11" y="590"/>
                      <a:pt x="4" y="602"/>
                      <a:pt x="3" y="612"/>
                    </a:cubicBezTo>
                    <a:cubicBezTo>
                      <a:pt x="3" y="612"/>
                      <a:pt x="3" y="612"/>
                      <a:pt x="3" y="612"/>
                    </a:cubicBezTo>
                    <a:lnTo>
                      <a:pt x="0" y="65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5664201" y="4751388"/>
                <a:ext cx="846138" cy="30163"/>
              </a:xfrm>
              <a:custGeom>
                <a:avLst/>
                <a:gdLst>
                  <a:gd name="T0" fmla="*/ 260 w 274"/>
                  <a:gd name="T1" fmla="*/ 0 h 10"/>
                  <a:gd name="T2" fmla="*/ 137 w 274"/>
                  <a:gd name="T3" fmla="*/ 0 h 10"/>
                  <a:gd name="T4" fmla="*/ 14 w 274"/>
                  <a:gd name="T5" fmla="*/ 0 h 10"/>
                  <a:gd name="T6" fmla="*/ 1 w 274"/>
                  <a:gd name="T7" fmla="*/ 5 h 10"/>
                  <a:gd name="T8" fmla="*/ 1 w 274"/>
                  <a:gd name="T9" fmla="*/ 5 h 10"/>
                  <a:gd name="T10" fmla="*/ 12 w 274"/>
                  <a:gd name="T11" fmla="*/ 10 h 10"/>
                  <a:gd name="T12" fmla="*/ 137 w 274"/>
                  <a:gd name="T13" fmla="*/ 10 h 10"/>
                  <a:gd name="T14" fmla="*/ 262 w 274"/>
                  <a:gd name="T15" fmla="*/ 10 h 10"/>
                  <a:gd name="T16" fmla="*/ 273 w 274"/>
                  <a:gd name="T17" fmla="*/ 5 h 10"/>
                  <a:gd name="T18" fmla="*/ 273 w 274"/>
                  <a:gd name="T19" fmla="*/ 5 h 10"/>
                  <a:gd name="T20" fmla="*/ 260 w 2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10">
                    <a:moveTo>
                      <a:pt x="260" y="0"/>
                    </a:moveTo>
                    <a:cubicBezTo>
                      <a:pt x="219" y="0"/>
                      <a:pt x="178" y="0"/>
                      <a:pt x="137" y="0"/>
                    </a:cubicBezTo>
                    <a:cubicBezTo>
                      <a:pt x="96" y="0"/>
                      <a:pt x="55" y="0"/>
                      <a:pt x="14" y="0"/>
                    </a:cubicBezTo>
                    <a:cubicBezTo>
                      <a:pt x="8" y="0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5" y="10"/>
                      <a:pt x="12" y="10"/>
                    </a:cubicBezTo>
                    <a:cubicBezTo>
                      <a:pt x="54" y="10"/>
                      <a:pt x="95" y="10"/>
                      <a:pt x="137" y="10"/>
                    </a:cubicBezTo>
                    <a:cubicBezTo>
                      <a:pt x="179" y="10"/>
                      <a:pt x="220" y="10"/>
                      <a:pt x="262" y="10"/>
                    </a:cubicBezTo>
                    <a:cubicBezTo>
                      <a:pt x="269" y="10"/>
                      <a:pt x="274" y="8"/>
                      <a:pt x="273" y="5"/>
                    </a:cubicBezTo>
                    <a:cubicBezTo>
                      <a:pt x="273" y="5"/>
                      <a:pt x="273" y="5"/>
                      <a:pt x="273" y="5"/>
                    </a:cubicBezTo>
                    <a:cubicBezTo>
                      <a:pt x="272" y="2"/>
                      <a:pt x="266" y="0"/>
                      <a:pt x="26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6" name="Freeform 8"/>
              <p:cNvSpPr>
                <a:spLocks noEditPoints="1"/>
              </p:cNvSpPr>
              <p:nvPr/>
            </p:nvSpPr>
            <p:spPr bwMode="auto">
              <a:xfrm>
                <a:off x="5830889" y="6557963"/>
                <a:ext cx="561975" cy="101600"/>
              </a:xfrm>
              <a:custGeom>
                <a:avLst/>
                <a:gdLst>
                  <a:gd name="T0" fmla="*/ 91 w 182"/>
                  <a:gd name="T1" fmla="*/ 7 h 33"/>
                  <a:gd name="T2" fmla="*/ 119 w 182"/>
                  <a:gd name="T3" fmla="*/ 18 h 33"/>
                  <a:gd name="T4" fmla="*/ 119 w 182"/>
                  <a:gd name="T5" fmla="*/ 30 h 33"/>
                  <a:gd name="T6" fmla="*/ 98 w 182"/>
                  <a:gd name="T7" fmla="*/ 30 h 33"/>
                  <a:gd name="T8" fmla="*/ 99 w 182"/>
                  <a:gd name="T9" fmla="*/ 25 h 33"/>
                  <a:gd name="T10" fmla="*/ 90 w 182"/>
                  <a:gd name="T11" fmla="*/ 21 h 33"/>
                  <a:gd name="T12" fmla="*/ 90 w 182"/>
                  <a:gd name="T13" fmla="*/ 21 h 33"/>
                  <a:gd name="T14" fmla="*/ 90 w 182"/>
                  <a:gd name="T15" fmla="*/ 33 h 33"/>
                  <a:gd name="T16" fmla="*/ 91 w 182"/>
                  <a:gd name="T17" fmla="*/ 33 h 33"/>
                  <a:gd name="T18" fmla="*/ 181 w 182"/>
                  <a:gd name="T19" fmla="*/ 17 h 33"/>
                  <a:gd name="T20" fmla="*/ 90 w 182"/>
                  <a:gd name="T21" fmla="*/ 0 h 33"/>
                  <a:gd name="T22" fmla="*/ 90 w 182"/>
                  <a:gd name="T23" fmla="*/ 3 h 33"/>
                  <a:gd name="T24" fmla="*/ 91 w 182"/>
                  <a:gd name="T25" fmla="*/ 2 h 33"/>
                  <a:gd name="T26" fmla="*/ 130 w 182"/>
                  <a:gd name="T27" fmla="*/ 17 h 33"/>
                  <a:gd name="T28" fmla="*/ 126 w 182"/>
                  <a:gd name="T29" fmla="*/ 19 h 33"/>
                  <a:gd name="T30" fmla="*/ 91 w 182"/>
                  <a:gd name="T31" fmla="*/ 5 h 33"/>
                  <a:gd name="T32" fmla="*/ 90 w 182"/>
                  <a:gd name="T33" fmla="*/ 6 h 33"/>
                  <a:gd name="T34" fmla="*/ 90 w 182"/>
                  <a:gd name="T35" fmla="*/ 8 h 33"/>
                  <a:gd name="T36" fmla="*/ 91 w 182"/>
                  <a:gd name="T37" fmla="*/ 7 h 33"/>
                  <a:gd name="T38" fmla="*/ 90 w 182"/>
                  <a:gd name="T39" fmla="*/ 21 h 33"/>
                  <a:gd name="T40" fmla="*/ 81 w 182"/>
                  <a:gd name="T41" fmla="*/ 25 h 33"/>
                  <a:gd name="T42" fmla="*/ 81 w 182"/>
                  <a:gd name="T43" fmla="*/ 30 h 33"/>
                  <a:gd name="T44" fmla="*/ 61 w 182"/>
                  <a:gd name="T45" fmla="*/ 30 h 33"/>
                  <a:gd name="T46" fmla="*/ 62 w 182"/>
                  <a:gd name="T47" fmla="*/ 18 h 33"/>
                  <a:gd name="T48" fmla="*/ 90 w 182"/>
                  <a:gd name="T49" fmla="*/ 8 h 33"/>
                  <a:gd name="T50" fmla="*/ 90 w 182"/>
                  <a:gd name="T51" fmla="*/ 6 h 33"/>
                  <a:gd name="T52" fmla="*/ 55 w 182"/>
                  <a:gd name="T53" fmla="*/ 19 h 33"/>
                  <a:gd name="T54" fmla="*/ 51 w 182"/>
                  <a:gd name="T55" fmla="*/ 17 h 33"/>
                  <a:gd name="T56" fmla="*/ 68 w 182"/>
                  <a:gd name="T57" fmla="*/ 11 h 33"/>
                  <a:gd name="T58" fmla="*/ 68 w 182"/>
                  <a:gd name="T59" fmla="*/ 4 h 33"/>
                  <a:gd name="T60" fmla="*/ 77 w 182"/>
                  <a:gd name="T61" fmla="*/ 4 h 33"/>
                  <a:gd name="T62" fmla="*/ 77 w 182"/>
                  <a:gd name="T63" fmla="*/ 8 h 33"/>
                  <a:gd name="T64" fmla="*/ 90 w 182"/>
                  <a:gd name="T65" fmla="*/ 3 h 33"/>
                  <a:gd name="T66" fmla="*/ 90 w 182"/>
                  <a:gd name="T67" fmla="*/ 0 h 33"/>
                  <a:gd name="T68" fmla="*/ 90 w 182"/>
                  <a:gd name="T69" fmla="*/ 0 h 33"/>
                  <a:gd name="T70" fmla="*/ 0 w 182"/>
                  <a:gd name="T71" fmla="*/ 17 h 33"/>
                  <a:gd name="T72" fmla="*/ 90 w 182"/>
                  <a:gd name="T73" fmla="*/ 33 h 33"/>
                  <a:gd name="T74" fmla="*/ 90 w 182"/>
                  <a:gd name="T7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33">
                    <a:moveTo>
                      <a:pt x="91" y="7"/>
                    </a:move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23"/>
                      <a:pt x="95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41" y="33"/>
                      <a:pt x="182" y="26"/>
                      <a:pt x="181" y="17"/>
                    </a:cubicBezTo>
                    <a:cubicBezTo>
                      <a:pt x="180" y="8"/>
                      <a:pt x="139" y="0"/>
                      <a:pt x="90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8"/>
                      <a:pt x="90" y="8"/>
                      <a:pt x="90" y="8"/>
                    </a:cubicBezTo>
                    <a:lnTo>
                      <a:pt x="91" y="7"/>
                    </a:lnTo>
                    <a:close/>
                    <a:moveTo>
                      <a:pt x="90" y="21"/>
                    </a:moveTo>
                    <a:cubicBezTo>
                      <a:pt x="85" y="21"/>
                      <a:pt x="82" y="23"/>
                      <a:pt x="81" y="25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1" y="0"/>
                      <a:pt x="1" y="8"/>
                      <a:pt x="0" y="17"/>
                    </a:cubicBezTo>
                    <a:cubicBezTo>
                      <a:pt x="0" y="26"/>
                      <a:pt x="40" y="33"/>
                      <a:pt x="90" y="33"/>
                    </a:cubicBezTo>
                    <a:lnTo>
                      <a:pt x="90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</p:grpSp>
        <p:grpSp>
          <p:nvGrpSpPr>
            <p:cNvPr id="4" name="Group 8"/>
            <p:cNvGrpSpPr>
              <a:grpSpLocks noChangeAspect="1"/>
            </p:cNvGrpSpPr>
            <p:nvPr/>
          </p:nvGrpSpPr>
          <p:grpSpPr>
            <a:xfrm>
              <a:off x="2674772" y="1663503"/>
              <a:ext cx="2418743" cy="1941806"/>
              <a:chOff x="5599580" y="500139"/>
              <a:chExt cx="5497171" cy="4413216"/>
            </a:xfrm>
          </p:grpSpPr>
          <p:sp>
            <p:nvSpPr>
              <p:cNvPr id="5" name="Oval Callout 9"/>
              <p:cNvSpPr/>
              <p:nvPr/>
            </p:nvSpPr>
            <p:spPr>
              <a:xfrm>
                <a:off x="8125286" y="3612091"/>
                <a:ext cx="1766523" cy="1183570"/>
              </a:xfrm>
              <a:prstGeom prst="wedgeEllipseCallout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6" name="Oval Callout 10"/>
              <p:cNvSpPr/>
              <p:nvPr/>
            </p:nvSpPr>
            <p:spPr>
              <a:xfrm>
                <a:off x="6682697" y="3199846"/>
                <a:ext cx="1339661" cy="897573"/>
              </a:xfrm>
              <a:prstGeom prst="wedgeEllipseCallout">
                <a:avLst>
                  <a:gd name="adj1" fmla="val 26187"/>
                  <a:gd name="adj2" fmla="val 625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7" name="Oval Callout 11"/>
              <p:cNvSpPr/>
              <p:nvPr/>
            </p:nvSpPr>
            <p:spPr>
              <a:xfrm>
                <a:off x="9546511" y="2526076"/>
                <a:ext cx="1541166" cy="1032581"/>
              </a:xfrm>
              <a:prstGeom prst="wedgeEllipseCallout">
                <a:avLst>
                  <a:gd name="adj1" fmla="val 23309"/>
                  <a:gd name="adj2" fmla="val 5762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8" name="Oval Callout 12"/>
              <p:cNvSpPr/>
              <p:nvPr/>
            </p:nvSpPr>
            <p:spPr>
              <a:xfrm>
                <a:off x="8125285" y="2622836"/>
                <a:ext cx="1176236" cy="788078"/>
              </a:xfrm>
              <a:prstGeom prst="wedgeEllipseCallout">
                <a:avLst>
                  <a:gd name="adj1" fmla="val 11299"/>
                  <a:gd name="adj2" fmla="val 667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9" name="Oval Callout 13"/>
              <p:cNvSpPr/>
              <p:nvPr/>
            </p:nvSpPr>
            <p:spPr>
              <a:xfrm>
                <a:off x="10101753" y="170358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0" name="Oval Callout 14"/>
              <p:cNvSpPr/>
              <p:nvPr/>
            </p:nvSpPr>
            <p:spPr>
              <a:xfrm>
                <a:off x="5599580" y="2370235"/>
                <a:ext cx="1288995" cy="863627"/>
              </a:xfrm>
              <a:prstGeom prst="wedgeEllipseCallout">
                <a:avLst>
                  <a:gd name="adj1" fmla="val 8488"/>
                  <a:gd name="adj2" fmla="val 7028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1" name="Oval Callout 15"/>
              <p:cNvSpPr/>
              <p:nvPr/>
            </p:nvSpPr>
            <p:spPr>
              <a:xfrm>
                <a:off x="6726376" y="1545194"/>
                <a:ext cx="1562483" cy="1046863"/>
              </a:xfrm>
              <a:prstGeom prst="wedgeEllipseCallout">
                <a:avLst>
                  <a:gd name="adj1" fmla="val 6540"/>
                  <a:gd name="adj2" fmla="val 75183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2" name="Oval Callout 16"/>
              <p:cNvSpPr/>
              <p:nvPr/>
            </p:nvSpPr>
            <p:spPr>
              <a:xfrm>
                <a:off x="8666179" y="1527426"/>
                <a:ext cx="1176236" cy="788078"/>
              </a:xfrm>
              <a:prstGeom prst="wedgeEllipseCallou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3" name="Oval Callout 17"/>
              <p:cNvSpPr/>
              <p:nvPr/>
            </p:nvSpPr>
            <p:spPr>
              <a:xfrm>
                <a:off x="9954290" y="3867860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4" name="Oval Callout 18"/>
              <p:cNvSpPr/>
              <p:nvPr/>
            </p:nvSpPr>
            <p:spPr>
              <a:xfrm>
                <a:off x="7108430" y="424670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5" name="Oval Callout 19"/>
              <p:cNvSpPr/>
              <p:nvPr/>
            </p:nvSpPr>
            <p:spPr>
              <a:xfrm>
                <a:off x="9538676" y="500139"/>
                <a:ext cx="1339661" cy="897573"/>
              </a:xfrm>
              <a:prstGeom prst="wedgeEllipseCallout">
                <a:avLst>
                  <a:gd name="adj1" fmla="val -12056"/>
                  <a:gd name="adj2" fmla="val 690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6" name="Oval Callout 20"/>
              <p:cNvSpPr/>
              <p:nvPr/>
            </p:nvSpPr>
            <p:spPr>
              <a:xfrm>
                <a:off x="8086794" y="688766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7" name="Freeform 45"/>
              <p:cNvSpPr>
                <a:spLocks noEditPoints="1"/>
              </p:cNvSpPr>
              <p:nvPr/>
            </p:nvSpPr>
            <p:spPr bwMode="auto">
              <a:xfrm>
                <a:off x="8480834" y="2795897"/>
                <a:ext cx="465137" cy="466725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18" name="Group 22"/>
              <p:cNvGrpSpPr/>
              <p:nvPr/>
            </p:nvGrpSpPr>
            <p:grpSpPr>
              <a:xfrm>
                <a:off x="7366971" y="4407847"/>
                <a:ext cx="482600" cy="392113"/>
                <a:chOff x="2974975" y="5006976"/>
                <a:chExt cx="482600" cy="392113"/>
              </a:xfrm>
              <a:solidFill>
                <a:schemeClr val="bg1"/>
              </a:solidFill>
            </p:grpSpPr>
            <p:sp>
              <p:nvSpPr>
                <p:cNvPr id="71" name="Freeform 46"/>
                <p:cNvSpPr>
                  <a:spLocks noEditPoints="1"/>
                </p:cNvSpPr>
                <p:nvPr/>
              </p:nvSpPr>
              <p:spPr bwMode="auto">
                <a:xfrm>
                  <a:off x="3306763" y="5127626"/>
                  <a:ext cx="90487" cy="120650"/>
                </a:xfrm>
                <a:custGeom>
                  <a:avLst/>
                  <a:gdLst>
                    <a:gd name="T0" fmla="*/ 11 w 24"/>
                    <a:gd name="T1" fmla="*/ 2 h 32"/>
                    <a:gd name="T2" fmla="*/ 8 w 24"/>
                    <a:gd name="T3" fmla="*/ 0 h 32"/>
                    <a:gd name="T4" fmla="*/ 4 w 24"/>
                    <a:gd name="T5" fmla="*/ 0 h 32"/>
                    <a:gd name="T6" fmla="*/ 0 w 24"/>
                    <a:gd name="T7" fmla="*/ 4 h 32"/>
                    <a:gd name="T8" fmla="*/ 0 w 24"/>
                    <a:gd name="T9" fmla="*/ 28 h 32"/>
                    <a:gd name="T10" fmla="*/ 4 w 24"/>
                    <a:gd name="T11" fmla="*/ 32 h 32"/>
                    <a:gd name="T12" fmla="*/ 20 w 24"/>
                    <a:gd name="T13" fmla="*/ 32 h 32"/>
                    <a:gd name="T14" fmla="*/ 24 w 24"/>
                    <a:gd name="T15" fmla="*/ 28 h 32"/>
                    <a:gd name="T16" fmla="*/ 24 w 24"/>
                    <a:gd name="T17" fmla="*/ 22 h 32"/>
                    <a:gd name="T18" fmla="*/ 23 w 24"/>
                    <a:gd name="T19" fmla="*/ 20 h 32"/>
                    <a:gd name="T20" fmla="*/ 11 w 24"/>
                    <a:gd name="T21" fmla="*/ 2 h 32"/>
                    <a:gd name="T22" fmla="*/ 20 w 24"/>
                    <a:gd name="T23" fmla="*/ 28 h 32"/>
                    <a:gd name="T24" fmla="*/ 4 w 24"/>
                    <a:gd name="T25" fmla="*/ 28 h 32"/>
                    <a:gd name="T26" fmla="*/ 4 w 24"/>
                    <a:gd name="T27" fmla="*/ 4 h 32"/>
                    <a:gd name="T28" fmla="*/ 8 w 24"/>
                    <a:gd name="T29" fmla="*/ 4 h 32"/>
                    <a:gd name="T30" fmla="*/ 20 w 24"/>
                    <a:gd name="T31" fmla="*/ 22 h 32"/>
                    <a:gd name="T32" fmla="*/ 20 w 24"/>
                    <a:gd name="T3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32">
                      <a:moveTo>
                        <a:pt x="11" y="2"/>
                      </a:moveTo>
                      <a:cubicBezTo>
                        <a:pt x="11" y="1"/>
                        <a:pt x="9" y="0"/>
                        <a:pt x="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22" y="32"/>
                        <a:pt x="24" y="30"/>
                        <a:pt x="24" y="28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1"/>
                        <a:pt x="24" y="20"/>
                        <a:pt x="23" y="20"/>
                      </a:cubicBezTo>
                      <a:lnTo>
                        <a:pt x="11" y="2"/>
                      </a:lnTo>
                      <a:close/>
                      <a:moveTo>
                        <a:pt x="20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2" name="Freeform 47"/>
                <p:cNvSpPr>
                  <a:spLocks noEditPoints="1"/>
                </p:cNvSpPr>
                <p:nvPr/>
              </p:nvSpPr>
              <p:spPr bwMode="auto">
                <a:xfrm>
                  <a:off x="2974975" y="5006976"/>
                  <a:ext cx="482600" cy="392113"/>
                </a:xfrm>
                <a:custGeom>
                  <a:avLst/>
                  <a:gdLst>
                    <a:gd name="T0" fmla="*/ 126 w 128"/>
                    <a:gd name="T1" fmla="*/ 49 h 104"/>
                    <a:gd name="T2" fmla="*/ 110 w 128"/>
                    <a:gd name="T3" fmla="*/ 25 h 104"/>
                    <a:gd name="T4" fmla="*/ 100 w 128"/>
                    <a:gd name="T5" fmla="*/ 20 h 104"/>
                    <a:gd name="T6" fmla="*/ 84 w 128"/>
                    <a:gd name="T7" fmla="*/ 20 h 104"/>
                    <a:gd name="T8" fmla="*/ 84 w 128"/>
                    <a:gd name="T9" fmla="*/ 12 h 104"/>
                    <a:gd name="T10" fmla="*/ 72 w 128"/>
                    <a:gd name="T11" fmla="*/ 0 h 104"/>
                    <a:gd name="T12" fmla="*/ 12 w 128"/>
                    <a:gd name="T13" fmla="*/ 0 h 104"/>
                    <a:gd name="T14" fmla="*/ 0 w 128"/>
                    <a:gd name="T15" fmla="*/ 12 h 104"/>
                    <a:gd name="T16" fmla="*/ 0 w 128"/>
                    <a:gd name="T17" fmla="*/ 56 h 104"/>
                    <a:gd name="T18" fmla="*/ 12 w 128"/>
                    <a:gd name="T19" fmla="*/ 68 h 104"/>
                    <a:gd name="T20" fmla="*/ 12 w 128"/>
                    <a:gd name="T21" fmla="*/ 68 h 104"/>
                    <a:gd name="T22" fmla="*/ 12 w 128"/>
                    <a:gd name="T23" fmla="*/ 80 h 104"/>
                    <a:gd name="T24" fmla="*/ 24 w 128"/>
                    <a:gd name="T25" fmla="*/ 92 h 104"/>
                    <a:gd name="T26" fmla="*/ 29 w 128"/>
                    <a:gd name="T27" fmla="*/ 92 h 104"/>
                    <a:gd name="T28" fmla="*/ 44 w 128"/>
                    <a:gd name="T29" fmla="*/ 104 h 104"/>
                    <a:gd name="T30" fmla="*/ 59 w 128"/>
                    <a:gd name="T31" fmla="*/ 92 h 104"/>
                    <a:gd name="T32" fmla="*/ 81 w 128"/>
                    <a:gd name="T33" fmla="*/ 92 h 104"/>
                    <a:gd name="T34" fmla="*/ 96 w 128"/>
                    <a:gd name="T35" fmla="*/ 104 h 104"/>
                    <a:gd name="T36" fmla="*/ 111 w 128"/>
                    <a:gd name="T37" fmla="*/ 92 h 104"/>
                    <a:gd name="T38" fmla="*/ 116 w 128"/>
                    <a:gd name="T39" fmla="*/ 92 h 104"/>
                    <a:gd name="T40" fmla="*/ 128 w 128"/>
                    <a:gd name="T41" fmla="*/ 80 h 104"/>
                    <a:gd name="T42" fmla="*/ 128 w 128"/>
                    <a:gd name="T43" fmla="*/ 56 h 104"/>
                    <a:gd name="T44" fmla="*/ 126 w 128"/>
                    <a:gd name="T45" fmla="*/ 49 h 104"/>
                    <a:gd name="T46" fmla="*/ 12 w 128"/>
                    <a:gd name="T47" fmla="*/ 60 h 104"/>
                    <a:gd name="T48" fmla="*/ 8 w 128"/>
                    <a:gd name="T49" fmla="*/ 56 h 104"/>
                    <a:gd name="T50" fmla="*/ 8 w 128"/>
                    <a:gd name="T51" fmla="*/ 12 h 104"/>
                    <a:gd name="T52" fmla="*/ 12 w 128"/>
                    <a:gd name="T53" fmla="*/ 8 h 104"/>
                    <a:gd name="T54" fmla="*/ 72 w 128"/>
                    <a:gd name="T55" fmla="*/ 8 h 104"/>
                    <a:gd name="T56" fmla="*/ 76 w 128"/>
                    <a:gd name="T57" fmla="*/ 12 h 104"/>
                    <a:gd name="T58" fmla="*/ 76 w 128"/>
                    <a:gd name="T59" fmla="*/ 20 h 104"/>
                    <a:gd name="T60" fmla="*/ 76 w 128"/>
                    <a:gd name="T61" fmla="*/ 28 h 104"/>
                    <a:gd name="T62" fmla="*/ 76 w 128"/>
                    <a:gd name="T63" fmla="*/ 56 h 104"/>
                    <a:gd name="T64" fmla="*/ 72 w 128"/>
                    <a:gd name="T65" fmla="*/ 60 h 104"/>
                    <a:gd name="T66" fmla="*/ 12 w 128"/>
                    <a:gd name="T67" fmla="*/ 60 h 104"/>
                    <a:gd name="T68" fmla="*/ 44 w 128"/>
                    <a:gd name="T69" fmla="*/ 96 h 104"/>
                    <a:gd name="T70" fmla="*/ 36 w 128"/>
                    <a:gd name="T71" fmla="*/ 88 h 104"/>
                    <a:gd name="T72" fmla="*/ 44 w 128"/>
                    <a:gd name="T73" fmla="*/ 80 h 104"/>
                    <a:gd name="T74" fmla="*/ 52 w 128"/>
                    <a:gd name="T75" fmla="*/ 88 h 104"/>
                    <a:gd name="T76" fmla="*/ 44 w 128"/>
                    <a:gd name="T77" fmla="*/ 96 h 104"/>
                    <a:gd name="T78" fmla="*/ 96 w 128"/>
                    <a:gd name="T79" fmla="*/ 96 h 104"/>
                    <a:gd name="T80" fmla="*/ 88 w 128"/>
                    <a:gd name="T81" fmla="*/ 88 h 104"/>
                    <a:gd name="T82" fmla="*/ 96 w 128"/>
                    <a:gd name="T83" fmla="*/ 80 h 104"/>
                    <a:gd name="T84" fmla="*/ 104 w 128"/>
                    <a:gd name="T85" fmla="*/ 88 h 104"/>
                    <a:gd name="T86" fmla="*/ 96 w 128"/>
                    <a:gd name="T87" fmla="*/ 96 h 104"/>
                    <a:gd name="T88" fmla="*/ 120 w 128"/>
                    <a:gd name="T89" fmla="*/ 80 h 104"/>
                    <a:gd name="T90" fmla="*/ 116 w 128"/>
                    <a:gd name="T91" fmla="*/ 84 h 104"/>
                    <a:gd name="T92" fmla="*/ 111 w 128"/>
                    <a:gd name="T93" fmla="*/ 84 h 104"/>
                    <a:gd name="T94" fmla="*/ 96 w 128"/>
                    <a:gd name="T95" fmla="*/ 72 h 104"/>
                    <a:gd name="T96" fmla="*/ 81 w 128"/>
                    <a:gd name="T97" fmla="*/ 84 h 104"/>
                    <a:gd name="T98" fmla="*/ 59 w 128"/>
                    <a:gd name="T99" fmla="*/ 84 h 104"/>
                    <a:gd name="T100" fmla="*/ 44 w 128"/>
                    <a:gd name="T101" fmla="*/ 72 h 104"/>
                    <a:gd name="T102" fmla="*/ 29 w 128"/>
                    <a:gd name="T103" fmla="*/ 84 h 104"/>
                    <a:gd name="T104" fmla="*/ 24 w 128"/>
                    <a:gd name="T105" fmla="*/ 84 h 104"/>
                    <a:gd name="T106" fmla="*/ 20 w 128"/>
                    <a:gd name="T107" fmla="*/ 80 h 104"/>
                    <a:gd name="T108" fmla="*/ 20 w 128"/>
                    <a:gd name="T109" fmla="*/ 68 h 104"/>
                    <a:gd name="T110" fmla="*/ 72 w 128"/>
                    <a:gd name="T111" fmla="*/ 68 h 104"/>
                    <a:gd name="T112" fmla="*/ 84 w 128"/>
                    <a:gd name="T113" fmla="*/ 56 h 104"/>
                    <a:gd name="T114" fmla="*/ 84 w 128"/>
                    <a:gd name="T115" fmla="*/ 28 h 104"/>
                    <a:gd name="T116" fmla="*/ 100 w 128"/>
                    <a:gd name="T117" fmla="*/ 28 h 104"/>
                    <a:gd name="T118" fmla="*/ 103 w 128"/>
                    <a:gd name="T119" fmla="*/ 30 h 104"/>
                    <a:gd name="T120" fmla="*/ 119 w 128"/>
                    <a:gd name="T121" fmla="*/ 54 h 104"/>
                    <a:gd name="T122" fmla="*/ 120 w 128"/>
                    <a:gd name="T123" fmla="*/ 56 h 104"/>
                    <a:gd name="T124" fmla="*/ 120 w 128"/>
                    <a:gd name="T125" fmla="*/ 8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" h="104">
                      <a:moveTo>
                        <a:pt x="126" y="49"/>
                      </a:move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108" y="22"/>
                        <a:pt x="104" y="20"/>
                        <a:pt x="100" y="20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84" y="5"/>
                        <a:pt x="79" y="0"/>
                        <a:pt x="7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2" y="87"/>
                        <a:pt x="17" y="92"/>
                        <a:pt x="24" y="92"/>
                      </a:cubicBezTo>
                      <a:cubicBezTo>
                        <a:pt x="29" y="92"/>
                        <a:pt x="29" y="92"/>
                        <a:pt x="29" y="92"/>
                      </a:cubicBezTo>
                      <a:cubicBezTo>
                        <a:pt x="30" y="99"/>
                        <a:pt x="37" y="104"/>
                        <a:pt x="44" y="104"/>
                      </a:cubicBezTo>
                      <a:cubicBezTo>
                        <a:pt x="51" y="104"/>
                        <a:pt x="58" y="99"/>
                        <a:pt x="59" y="92"/>
                      </a:cubicBezTo>
                      <a:cubicBezTo>
                        <a:pt x="81" y="92"/>
                        <a:pt x="81" y="92"/>
                        <a:pt x="81" y="92"/>
                      </a:cubicBezTo>
                      <a:cubicBezTo>
                        <a:pt x="82" y="99"/>
                        <a:pt x="89" y="104"/>
                        <a:pt x="96" y="104"/>
                      </a:cubicBezTo>
                      <a:cubicBezTo>
                        <a:pt x="103" y="104"/>
                        <a:pt x="110" y="99"/>
                        <a:pt x="111" y="92"/>
                      </a:cubicBezTo>
                      <a:cubicBezTo>
                        <a:pt x="116" y="92"/>
                        <a:pt x="116" y="92"/>
                        <a:pt x="116" y="92"/>
                      </a:cubicBezTo>
                      <a:cubicBezTo>
                        <a:pt x="123" y="92"/>
                        <a:pt x="128" y="87"/>
                        <a:pt x="128" y="80"/>
                      </a:cubicBezTo>
                      <a:cubicBezTo>
                        <a:pt x="128" y="56"/>
                        <a:pt x="128" y="56"/>
                        <a:pt x="128" y="56"/>
                      </a:cubicBezTo>
                      <a:cubicBezTo>
                        <a:pt x="128" y="54"/>
                        <a:pt x="127" y="51"/>
                        <a:pt x="126" y="49"/>
                      </a:cubicBezTo>
                      <a:close/>
                      <a:moveTo>
                        <a:pt x="12" y="60"/>
                      </a:moveTo>
                      <a:cubicBezTo>
                        <a:pt x="10" y="60"/>
                        <a:pt x="8" y="58"/>
                        <a:pt x="8" y="56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74" y="8"/>
                        <a:pt x="76" y="10"/>
                        <a:pt x="76" y="12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6" y="56"/>
                        <a:pt x="76" y="56"/>
                        <a:pt x="76" y="56"/>
                      </a:cubicBezTo>
                      <a:cubicBezTo>
                        <a:pt x="76" y="58"/>
                        <a:pt x="74" y="60"/>
                        <a:pt x="72" y="60"/>
                      </a:cubicBezTo>
                      <a:lnTo>
                        <a:pt x="12" y="60"/>
                      </a:lnTo>
                      <a:close/>
                      <a:moveTo>
                        <a:pt x="44" y="96"/>
                      </a:moveTo>
                      <a:cubicBezTo>
                        <a:pt x="40" y="96"/>
                        <a:pt x="36" y="92"/>
                        <a:pt x="36" y="88"/>
                      </a:cubicBezTo>
                      <a:cubicBezTo>
                        <a:pt x="36" y="84"/>
                        <a:pt x="40" y="80"/>
                        <a:pt x="44" y="80"/>
                      </a:cubicBezTo>
                      <a:cubicBezTo>
                        <a:pt x="48" y="80"/>
                        <a:pt x="52" y="84"/>
                        <a:pt x="52" y="88"/>
                      </a:cubicBezTo>
                      <a:cubicBezTo>
                        <a:pt x="52" y="92"/>
                        <a:pt x="48" y="96"/>
                        <a:pt x="44" y="96"/>
                      </a:cubicBezTo>
                      <a:close/>
                      <a:moveTo>
                        <a:pt x="96" y="96"/>
                      </a:moveTo>
                      <a:cubicBezTo>
                        <a:pt x="92" y="96"/>
                        <a:pt x="88" y="92"/>
                        <a:pt x="88" y="88"/>
                      </a:cubicBezTo>
                      <a:cubicBezTo>
                        <a:pt x="88" y="84"/>
                        <a:pt x="92" y="80"/>
                        <a:pt x="96" y="80"/>
                      </a:cubicBezTo>
                      <a:cubicBezTo>
                        <a:pt x="100" y="80"/>
                        <a:pt x="104" y="84"/>
                        <a:pt x="104" y="88"/>
                      </a:cubicBezTo>
                      <a:cubicBezTo>
                        <a:pt x="104" y="92"/>
                        <a:pt x="100" y="96"/>
                        <a:pt x="96" y="96"/>
                      </a:cubicBezTo>
                      <a:close/>
                      <a:moveTo>
                        <a:pt x="120" y="80"/>
                      </a:moveTo>
                      <a:cubicBezTo>
                        <a:pt x="120" y="82"/>
                        <a:pt x="118" y="84"/>
                        <a:pt x="116" y="84"/>
                      </a:cubicBezTo>
                      <a:cubicBezTo>
                        <a:pt x="111" y="84"/>
                        <a:pt x="111" y="84"/>
                        <a:pt x="111" y="84"/>
                      </a:cubicBezTo>
                      <a:cubicBezTo>
                        <a:pt x="110" y="77"/>
                        <a:pt x="103" y="72"/>
                        <a:pt x="96" y="72"/>
                      </a:cubicBezTo>
                      <a:cubicBezTo>
                        <a:pt x="89" y="72"/>
                        <a:pt x="82" y="77"/>
                        <a:pt x="81" y="84"/>
                      </a:cubicBezTo>
                      <a:cubicBezTo>
                        <a:pt x="59" y="84"/>
                        <a:pt x="59" y="84"/>
                        <a:pt x="59" y="84"/>
                      </a:cubicBezTo>
                      <a:cubicBezTo>
                        <a:pt x="58" y="77"/>
                        <a:pt x="51" y="72"/>
                        <a:pt x="44" y="72"/>
                      </a:cubicBezTo>
                      <a:cubicBezTo>
                        <a:pt x="37" y="72"/>
                        <a:pt x="30" y="77"/>
                        <a:pt x="29" y="84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2" y="84"/>
                        <a:pt x="20" y="82"/>
                        <a:pt x="20" y="80"/>
                      </a:cubicBez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9" y="68"/>
                        <a:pt x="84" y="63"/>
                        <a:pt x="84" y="56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01" y="28"/>
                        <a:pt x="103" y="29"/>
                        <a:pt x="103" y="30"/>
                      </a:cubicBezTo>
                      <a:cubicBezTo>
                        <a:pt x="119" y="54"/>
                        <a:pt x="119" y="54"/>
                        <a:pt x="119" y="54"/>
                      </a:cubicBezTo>
                      <a:cubicBezTo>
                        <a:pt x="120" y="54"/>
                        <a:pt x="120" y="55"/>
                        <a:pt x="120" y="56"/>
                      </a:cubicBezTo>
                      <a:lnTo>
                        <a:pt x="12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19" name="Group 23"/>
              <p:cNvGrpSpPr/>
              <p:nvPr/>
            </p:nvGrpSpPr>
            <p:grpSpPr>
              <a:xfrm>
                <a:off x="7210457" y="1807833"/>
                <a:ext cx="549275" cy="549275"/>
                <a:chOff x="1978025" y="4927601"/>
                <a:chExt cx="549275" cy="549275"/>
              </a:xfrm>
              <a:solidFill>
                <a:schemeClr val="bg1"/>
              </a:solidFill>
            </p:grpSpPr>
            <p:sp>
              <p:nvSpPr>
                <p:cNvPr id="62" name="Freeform 48"/>
                <p:cNvSpPr>
                  <a:spLocks noEditPoints="1"/>
                </p:cNvSpPr>
                <p:nvPr/>
              </p:nvSpPr>
              <p:spPr bwMode="auto">
                <a:xfrm>
                  <a:off x="1978025" y="4927601"/>
                  <a:ext cx="549275" cy="549275"/>
                </a:xfrm>
                <a:custGeom>
                  <a:avLst/>
                  <a:gdLst>
                    <a:gd name="T0" fmla="*/ 97 w 146"/>
                    <a:gd name="T1" fmla="*/ 14 h 146"/>
                    <a:gd name="T2" fmla="*/ 14 w 146"/>
                    <a:gd name="T3" fmla="*/ 49 h 146"/>
                    <a:gd name="T4" fmla="*/ 49 w 146"/>
                    <a:gd name="T5" fmla="*/ 132 h 146"/>
                    <a:gd name="T6" fmla="*/ 132 w 146"/>
                    <a:gd name="T7" fmla="*/ 97 h 146"/>
                    <a:gd name="T8" fmla="*/ 97 w 146"/>
                    <a:gd name="T9" fmla="*/ 14 h 146"/>
                    <a:gd name="T10" fmla="*/ 52 w 146"/>
                    <a:gd name="T11" fmla="*/ 125 h 146"/>
                    <a:gd name="T12" fmla="*/ 21 w 146"/>
                    <a:gd name="T13" fmla="*/ 52 h 146"/>
                    <a:gd name="T14" fmla="*/ 94 w 146"/>
                    <a:gd name="T15" fmla="*/ 21 h 146"/>
                    <a:gd name="T16" fmla="*/ 125 w 146"/>
                    <a:gd name="T17" fmla="*/ 94 h 146"/>
                    <a:gd name="T18" fmla="*/ 52 w 146"/>
                    <a:gd name="T19" fmla="*/ 12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6" h="146">
                      <a:moveTo>
                        <a:pt x="97" y="14"/>
                      </a:moveTo>
                      <a:cubicBezTo>
                        <a:pt x="64" y="0"/>
                        <a:pt x="27" y="16"/>
                        <a:pt x="14" y="49"/>
                      </a:cubicBezTo>
                      <a:cubicBezTo>
                        <a:pt x="0" y="82"/>
                        <a:pt x="16" y="119"/>
                        <a:pt x="49" y="132"/>
                      </a:cubicBezTo>
                      <a:cubicBezTo>
                        <a:pt x="82" y="146"/>
                        <a:pt x="119" y="130"/>
                        <a:pt x="132" y="97"/>
                      </a:cubicBezTo>
                      <a:cubicBezTo>
                        <a:pt x="146" y="64"/>
                        <a:pt x="130" y="27"/>
                        <a:pt x="97" y="14"/>
                      </a:cubicBezTo>
                      <a:close/>
                      <a:moveTo>
                        <a:pt x="52" y="125"/>
                      </a:moveTo>
                      <a:cubicBezTo>
                        <a:pt x="24" y="114"/>
                        <a:pt x="10" y="81"/>
                        <a:pt x="21" y="52"/>
                      </a:cubicBezTo>
                      <a:cubicBezTo>
                        <a:pt x="33" y="24"/>
                        <a:pt x="65" y="10"/>
                        <a:pt x="94" y="21"/>
                      </a:cubicBezTo>
                      <a:cubicBezTo>
                        <a:pt x="123" y="33"/>
                        <a:pt x="136" y="65"/>
                        <a:pt x="125" y="94"/>
                      </a:cubicBezTo>
                      <a:cubicBezTo>
                        <a:pt x="114" y="123"/>
                        <a:pt x="81" y="136"/>
                        <a:pt x="52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3" name="Freeform 49"/>
                <p:cNvSpPr>
                  <a:spLocks noEditPoints="1"/>
                </p:cNvSpPr>
                <p:nvPr/>
              </p:nvSpPr>
              <p:spPr bwMode="auto">
                <a:xfrm>
                  <a:off x="2219325" y="5168901"/>
                  <a:ext cx="66675" cy="68263"/>
                </a:xfrm>
                <a:custGeom>
                  <a:avLst/>
                  <a:gdLst>
                    <a:gd name="T0" fmla="*/ 12 w 18"/>
                    <a:gd name="T1" fmla="*/ 2 h 18"/>
                    <a:gd name="T2" fmla="*/ 2 w 18"/>
                    <a:gd name="T3" fmla="*/ 6 h 18"/>
                    <a:gd name="T4" fmla="*/ 6 w 18"/>
                    <a:gd name="T5" fmla="*/ 16 h 18"/>
                    <a:gd name="T6" fmla="*/ 16 w 18"/>
                    <a:gd name="T7" fmla="*/ 12 h 18"/>
                    <a:gd name="T8" fmla="*/ 12 w 18"/>
                    <a:gd name="T9" fmla="*/ 2 h 18"/>
                    <a:gd name="T10" fmla="*/ 8 w 18"/>
                    <a:gd name="T11" fmla="*/ 13 h 18"/>
                    <a:gd name="T12" fmla="*/ 5 w 18"/>
                    <a:gd name="T13" fmla="*/ 8 h 18"/>
                    <a:gd name="T14" fmla="*/ 11 w 18"/>
                    <a:gd name="T15" fmla="*/ 5 h 18"/>
                    <a:gd name="T16" fmla="*/ 13 w 18"/>
                    <a:gd name="T17" fmla="*/ 11 h 18"/>
                    <a:gd name="T18" fmla="*/ 8 w 18"/>
                    <a:gd name="T1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8">
                      <a:moveTo>
                        <a:pt x="12" y="2"/>
                      </a:moveTo>
                      <a:cubicBezTo>
                        <a:pt x="8" y="0"/>
                        <a:pt x="3" y="2"/>
                        <a:pt x="2" y="6"/>
                      </a:cubicBezTo>
                      <a:cubicBezTo>
                        <a:pt x="0" y="10"/>
                        <a:pt x="2" y="15"/>
                        <a:pt x="6" y="16"/>
                      </a:cubicBezTo>
                      <a:cubicBezTo>
                        <a:pt x="10" y="18"/>
                        <a:pt x="15" y="16"/>
                        <a:pt x="16" y="12"/>
                      </a:cubicBezTo>
                      <a:cubicBezTo>
                        <a:pt x="18" y="8"/>
                        <a:pt x="16" y="3"/>
                        <a:pt x="12" y="2"/>
                      </a:cubicBezTo>
                      <a:close/>
                      <a:moveTo>
                        <a:pt x="8" y="13"/>
                      </a:moveTo>
                      <a:cubicBezTo>
                        <a:pt x="5" y="12"/>
                        <a:pt x="4" y="10"/>
                        <a:pt x="5" y="8"/>
                      </a:cubicBezTo>
                      <a:cubicBezTo>
                        <a:pt x="6" y="5"/>
                        <a:pt x="8" y="4"/>
                        <a:pt x="11" y="5"/>
                      </a:cubicBezTo>
                      <a:cubicBezTo>
                        <a:pt x="13" y="6"/>
                        <a:pt x="14" y="8"/>
                        <a:pt x="13" y="11"/>
                      </a:cubicBezTo>
                      <a:cubicBezTo>
                        <a:pt x="12" y="13"/>
                        <a:pt x="10" y="14"/>
                        <a:pt x="8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4" name="Freeform 50"/>
                <p:cNvSpPr>
                  <a:spLocks noEditPoints="1"/>
                </p:cNvSpPr>
                <p:nvPr/>
              </p:nvSpPr>
              <p:spPr bwMode="auto">
                <a:xfrm>
                  <a:off x="2151063" y="5100638"/>
                  <a:ext cx="203200" cy="203200"/>
                </a:xfrm>
                <a:custGeom>
                  <a:avLst/>
                  <a:gdLst>
                    <a:gd name="T0" fmla="*/ 36 w 54"/>
                    <a:gd name="T1" fmla="*/ 5 h 54"/>
                    <a:gd name="T2" fmla="*/ 5 w 54"/>
                    <a:gd name="T3" fmla="*/ 18 h 54"/>
                    <a:gd name="T4" fmla="*/ 18 w 54"/>
                    <a:gd name="T5" fmla="*/ 49 h 54"/>
                    <a:gd name="T6" fmla="*/ 49 w 54"/>
                    <a:gd name="T7" fmla="*/ 36 h 54"/>
                    <a:gd name="T8" fmla="*/ 36 w 54"/>
                    <a:gd name="T9" fmla="*/ 5 h 54"/>
                    <a:gd name="T10" fmla="*/ 21 w 54"/>
                    <a:gd name="T11" fmla="*/ 42 h 54"/>
                    <a:gd name="T12" fmla="*/ 12 w 54"/>
                    <a:gd name="T13" fmla="*/ 21 h 54"/>
                    <a:gd name="T14" fmla="*/ 33 w 54"/>
                    <a:gd name="T15" fmla="*/ 12 h 54"/>
                    <a:gd name="T16" fmla="*/ 42 w 54"/>
                    <a:gd name="T17" fmla="*/ 33 h 54"/>
                    <a:gd name="T18" fmla="*/ 21 w 54"/>
                    <a:gd name="T19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36" y="5"/>
                      </a:moveTo>
                      <a:cubicBezTo>
                        <a:pt x="24" y="0"/>
                        <a:pt x="10" y="6"/>
                        <a:pt x="5" y="18"/>
                      </a:cubicBezTo>
                      <a:cubicBezTo>
                        <a:pt x="0" y="30"/>
                        <a:pt x="6" y="44"/>
                        <a:pt x="18" y="49"/>
                      </a:cubicBezTo>
                      <a:cubicBezTo>
                        <a:pt x="30" y="54"/>
                        <a:pt x="44" y="48"/>
                        <a:pt x="49" y="36"/>
                      </a:cubicBezTo>
                      <a:cubicBezTo>
                        <a:pt x="54" y="24"/>
                        <a:pt x="48" y="10"/>
                        <a:pt x="36" y="5"/>
                      </a:cubicBezTo>
                      <a:close/>
                      <a:moveTo>
                        <a:pt x="21" y="42"/>
                      </a:moveTo>
                      <a:cubicBezTo>
                        <a:pt x="13" y="39"/>
                        <a:pt x="9" y="29"/>
                        <a:pt x="12" y="21"/>
                      </a:cubicBezTo>
                      <a:cubicBezTo>
                        <a:pt x="15" y="13"/>
                        <a:pt x="25" y="9"/>
                        <a:pt x="33" y="12"/>
                      </a:cubicBezTo>
                      <a:cubicBezTo>
                        <a:pt x="41" y="15"/>
                        <a:pt x="45" y="25"/>
                        <a:pt x="42" y="33"/>
                      </a:cubicBezTo>
                      <a:cubicBezTo>
                        <a:pt x="39" y="41"/>
                        <a:pt x="29" y="45"/>
                        <a:pt x="21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5" name="Freeform 51"/>
                <p:cNvSpPr/>
                <p:nvPr/>
              </p:nvSpPr>
              <p:spPr bwMode="auto">
                <a:xfrm>
                  <a:off x="2290763" y="5237163"/>
                  <a:ext cx="74612" cy="77788"/>
                </a:xfrm>
                <a:custGeom>
                  <a:avLst/>
                  <a:gdLst>
                    <a:gd name="T0" fmla="*/ 20 w 20"/>
                    <a:gd name="T1" fmla="*/ 3 h 21"/>
                    <a:gd name="T2" fmla="*/ 19 w 20"/>
                    <a:gd name="T3" fmla="*/ 0 h 21"/>
                    <a:gd name="T4" fmla="*/ 16 w 20"/>
                    <a:gd name="T5" fmla="*/ 1 h 21"/>
                    <a:gd name="T6" fmla="*/ 16 w 20"/>
                    <a:gd name="T7" fmla="*/ 1 h 21"/>
                    <a:gd name="T8" fmla="*/ 1 w 20"/>
                    <a:gd name="T9" fmla="*/ 17 h 21"/>
                    <a:gd name="T10" fmla="*/ 0 w 20"/>
                    <a:gd name="T11" fmla="*/ 19 h 21"/>
                    <a:gd name="T12" fmla="*/ 3 w 20"/>
                    <a:gd name="T13" fmla="*/ 20 h 21"/>
                    <a:gd name="T14" fmla="*/ 3 w 20"/>
                    <a:gd name="T15" fmla="*/ 20 h 21"/>
                    <a:gd name="T16" fmla="*/ 20 w 20"/>
                    <a:gd name="T17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1">
                      <a:moveTo>
                        <a:pt x="20" y="3"/>
                      </a:move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6" y="0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9"/>
                        <a:pt x="8" y="14"/>
                        <a:pt x="1" y="17"/>
                      </a:cubicBezTo>
                      <a:cubicBezTo>
                        <a:pt x="0" y="17"/>
                        <a:pt x="0" y="18"/>
                        <a:pt x="0" y="19"/>
                      </a:cubicBezTo>
                      <a:cubicBezTo>
                        <a:pt x="0" y="20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10" y="17"/>
                        <a:pt x="16" y="11"/>
                        <a:pt x="2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6" name="Freeform 52"/>
                <p:cNvSpPr/>
                <p:nvPr/>
              </p:nvSpPr>
              <p:spPr bwMode="auto">
                <a:xfrm>
                  <a:off x="2312988" y="5259388"/>
                  <a:ext cx="109537" cy="112713"/>
                </a:xfrm>
                <a:custGeom>
                  <a:avLst/>
                  <a:gdLst>
                    <a:gd name="T0" fmla="*/ 27 w 29"/>
                    <a:gd name="T1" fmla="*/ 0 h 30"/>
                    <a:gd name="T2" fmla="*/ 25 w 29"/>
                    <a:gd name="T3" fmla="*/ 1 h 30"/>
                    <a:gd name="T4" fmla="*/ 1 w 29"/>
                    <a:gd name="T5" fmla="*/ 25 h 30"/>
                    <a:gd name="T6" fmla="*/ 0 w 29"/>
                    <a:gd name="T7" fmla="*/ 28 h 30"/>
                    <a:gd name="T8" fmla="*/ 3 w 29"/>
                    <a:gd name="T9" fmla="*/ 29 h 30"/>
                    <a:gd name="T10" fmla="*/ 3 w 29"/>
                    <a:gd name="T11" fmla="*/ 29 h 30"/>
                    <a:gd name="T12" fmla="*/ 29 w 29"/>
                    <a:gd name="T13" fmla="*/ 3 h 30"/>
                    <a:gd name="T14" fmla="*/ 27 w 29"/>
                    <a:gd name="T1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7" y="0"/>
                      </a:moveTo>
                      <a:cubicBezTo>
                        <a:pt x="26" y="0"/>
                        <a:pt x="25" y="0"/>
                        <a:pt x="25" y="1"/>
                      </a:cubicBezTo>
                      <a:cubicBezTo>
                        <a:pt x="20" y="13"/>
                        <a:pt x="12" y="21"/>
                        <a:pt x="1" y="25"/>
                      </a:cubicBezTo>
                      <a:cubicBezTo>
                        <a:pt x="0" y="26"/>
                        <a:pt x="0" y="27"/>
                        <a:pt x="0" y="28"/>
                      </a:cubicBezTo>
                      <a:cubicBezTo>
                        <a:pt x="1" y="29"/>
                        <a:pt x="2" y="30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14" y="24"/>
                        <a:pt x="24" y="15"/>
                        <a:pt x="29" y="3"/>
                      </a:cubicBezTo>
                      <a:cubicBezTo>
                        <a:pt x="29" y="2"/>
                        <a:pt x="28" y="1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7" name="Freeform 53"/>
                <p:cNvSpPr/>
                <p:nvPr/>
              </p:nvSpPr>
              <p:spPr bwMode="auto">
                <a:xfrm>
                  <a:off x="2301875" y="5248276"/>
                  <a:ext cx="93662" cy="93663"/>
                </a:xfrm>
                <a:custGeom>
                  <a:avLst/>
                  <a:gdLst>
                    <a:gd name="T0" fmla="*/ 23 w 25"/>
                    <a:gd name="T1" fmla="*/ 0 h 25"/>
                    <a:gd name="T2" fmla="*/ 20 w 25"/>
                    <a:gd name="T3" fmla="*/ 1 h 25"/>
                    <a:gd name="T4" fmla="*/ 1 w 25"/>
                    <a:gd name="T5" fmla="*/ 21 h 25"/>
                    <a:gd name="T6" fmla="*/ 1 w 25"/>
                    <a:gd name="T7" fmla="*/ 21 h 25"/>
                    <a:gd name="T8" fmla="*/ 0 w 25"/>
                    <a:gd name="T9" fmla="*/ 24 h 25"/>
                    <a:gd name="T10" fmla="*/ 3 w 25"/>
                    <a:gd name="T11" fmla="*/ 25 h 25"/>
                    <a:gd name="T12" fmla="*/ 3 w 25"/>
                    <a:gd name="T13" fmla="*/ 25 h 25"/>
                    <a:gd name="T14" fmla="*/ 24 w 25"/>
                    <a:gd name="T15" fmla="*/ 3 h 25"/>
                    <a:gd name="T16" fmla="*/ 23 w 25"/>
                    <a:gd name="T1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23" y="0"/>
                      </a:moveTo>
                      <a:cubicBezTo>
                        <a:pt x="22" y="0"/>
                        <a:pt x="21" y="0"/>
                        <a:pt x="20" y="1"/>
                      </a:cubicBezTo>
                      <a:cubicBezTo>
                        <a:pt x="17" y="11"/>
                        <a:pt x="10" y="17"/>
                        <a:pt x="1" y="2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12" y="21"/>
                        <a:pt x="20" y="13"/>
                        <a:pt x="24" y="3"/>
                      </a:cubicBezTo>
                      <a:cubicBezTo>
                        <a:pt x="25" y="2"/>
                        <a:pt x="24" y="1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8" name="Freeform 54"/>
                <p:cNvSpPr/>
                <p:nvPr/>
              </p:nvSpPr>
              <p:spPr bwMode="auto">
                <a:xfrm>
                  <a:off x="2139950" y="5089526"/>
                  <a:ext cx="74612" cy="79375"/>
                </a:xfrm>
                <a:custGeom>
                  <a:avLst/>
                  <a:gdLst>
                    <a:gd name="T0" fmla="*/ 20 w 20"/>
                    <a:gd name="T1" fmla="*/ 2 h 21"/>
                    <a:gd name="T2" fmla="*/ 17 w 20"/>
                    <a:gd name="T3" fmla="*/ 1 h 21"/>
                    <a:gd name="T4" fmla="*/ 17 w 20"/>
                    <a:gd name="T5" fmla="*/ 1 h 21"/>
                    <a:gd name="T6" fmla="*/ 0 w 20"/>
                    <a:gd name="T7" fmla="*/ 18 h 21"/>
                    <a:gd name="T8" fmla="*/ 0 w 20"/>
                    <a:gd name="T9" fmla="*/ 18 h 21"/>
                    <a:gd name="T10" fmla="*/ 1 w 20"/>
                    <a:gd name="T11" fmla="*/ 21 h 21"/>
                    <a:gd name="T12" fmla="*/ 4 w 20"/>
                    <a:gd name="T13" fmla="*/ 20 h 21"/>
                    <a:gd name="T14" fmla="*/ 4 w 20"/>
                    <a:gd name="T15" fmla="*/ 20 h 21"/>
                    <a:gd name="T16" fmla="*/ 19 w 20"/>
                    <a:gd name="T17" fmla="*/ 4 h 21"/>
                    <a:gd name="T18" fmla="*/ 20 w 20"/>
                    <a:gd name="T19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1">
                      <a:moveTo>
                        <a:pt x="20" y="2"/>
                      </a:moveTo>
                      <a:cubicBezTo>
                        <a:pt x="20" y="1"/>
                        <a:pt x="18" y="0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0" y="4"/>
                        <a:pt x="4" y="10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1" y="21"/>
                      </a:cubicBezTo>
                      <a:cubicBezTo>
                        <a:pt x="2" y="21"/>
                        <a:pt x="4" y="21"/>
                        <a:pt x="4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7" y="12"/>
                        <a:pt x="12" y="7"/>
                        <a:pt x="19" y="4"/>
                      </a:cubicBezTo>
                      <a:cubicBezTo>
                        <a:pt x="20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9" name="Freeform 55"/>
                <p:cNvSpPr/>
                <p:nvPr/>
              </p:nvSpPr>
              <p:spPr bwMode="auto">
                <a:xfrm>
                  <a:off x="2082800" y="5033963"/>
                  <a:ext cx="109537" cy="112713"/>
                </a:xfrm>
                <a:custGeom>
                  <a:avLst/>
                  <a:gdLst>
                    <a:gd name="T0" fmla="*/ 29 w 29"/>
                    <a:gd name="T1" fmla="*/ 2 h 30"/>
                    <a:gd name="T2" fmla="*/ 26 w 29"/>
                    <a:gd name="T3" fmla="*/ 1 h 30"/>
                    <a:gd name="T4" fmla="*/ 26 w 29"/>
                    <a:gd name="T5" fmla="*/ 1 h 30"/>
                    <a:gd name="T6" fmla="*/ 0 w 29"/>
                    <a:gd name="T7" fmla="*/ 27 h 30"/>
                    <a:gd name="T8" fmla="*/ 2 w 29"/>
                    <a:gd name="T9" fmla="*/ 30 h 30"/>
                    <a:gd name="T10" fmla="*/ 4 w 29"/>
                    <a:gd name="T11" fmla="*/ 29 h 30"/>
                    <a:gd name="T12" fmla="*/ 28 w 29"/>
                    <a:gd name="T13" fmla="*/ 5 h 30"/>
                    <a:gd name="T14" fmla="*/ 29 w 29"/>
                    <a:gd name="T15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9" y="2"/>
                      </a:moveTo>
                      <a:cubicBezTo>
                        <a:pt x="28" y="1"/>
                        <a:pt x="27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15" y="6"/>
                        <a:pt x="5" y="15"/>
                        <a:pt x="0" y="27"/>
                      </a:cubicBezTo>
                      <a:cubicBezTo>
                        <a:pt x="0" y="28"/>
                        <a:pt x="1" y="29"/>
                        <a:pt x="2" y="30"/>
                      </a:cubicBezTo>
                      <a:cubicBezTo>
                        <a:pt x="3" y="30"/>
                        <a:pt x="4" y="30"/>
                        <a:pt x="4" y="29"/>
                      </a:cubicBezTo>
                      <a:cubicBezTo>
                        <a:pt x="9" y="17"/>
                        <a:pt x="17" y="9"/>
                        <a:pt x="28" y="5"/>
                      </a:cubicBezTo>
                      <a:cubicBezTo>
                        <a:pt x="29" y="4"/>
                        <a:pt x="29" y="3"/>
                        <a:pt x="2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0" name="Freeform 56"/>
                <p:cNvSpPr/>
                <p:nvPr/>
              </p:nvSpPr>
              <p:spPr bwMode="auto">
                <a:xfrm>
                  <a:off x="2109788" y="5064126"/>
                  <a:ext cx="93662" cy="93663"/>
                </a:xfrm>
                <a:custGeom>
                  <a:avLst/>
                  <a:gdLst>
                    <a:gd name="T0" fmla="*/ 24 w 25"/>
                    <a:gd name="T1" fmla="*/ 4 h 25"/>
                    <a:gd name="T2" fmla="*/ 25 w 25"/>
                    <a:gd name="T3" fmla="*/ 1 h 25"/>
                    <a:gd name="T4" fmla="*/ 22 w 25"/>
                    <a:gd name="T5" fmla="*/ 0 h 25"/>
                    <a:gd name="T6" fmla="*/ 22 w 25"/>
                    <a:gd name="T7" fmla="*/ 0 h 25"/>
                    <a:gd name="T8" fmla="*/ 1 w 25"/>
                    <a:gd name="T9" fmla="*/ 22 h 25"/>
                    <a:gd name="T10" fmla="*/ 2 w 25"/>
                    <a:gd name="T11" fmla="*/ 25 h 25"/>
                    <a:gd name="T12" fmla="*/ 5 w 25"/>
                    <a:gd name="T13" fmla="*/ 24 h 25"/>
                    <a:gd name="T14" fmla="*/ 24 w 25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25">
                      <a:moveTo>
                        <a:pt x="24" y="4"/>
                      </a:moveTo>
                      <a:cubicBezTo>
                        <a:pt x="25" y="3"/>
                        <a:pt x="25" y="2"/>
                        <a:pt x="25" y="1"/>
                      </a:cubicBezTo>
                      <a:cubicBezTo>
                        <a:pt x="24" y="0"/>
                        <a:pt x="23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3" y="4"/>
                        <a:pt x="5" y="12"/>
                        <a:pt x="1" y="22"/>
                      </a:cubicBezTo>
                      <a:cubicBezTo>
                        <a:pt x="0" y="23"/>
                        <a:pt x="1" y="24"/>
                        <a:pt x="2" y="25"/>
                      </a:cubicBezTo>
                      <a:cubicBezTo>
                        <a:pt x="3" y="25"/>
                        <a:pt x="4" y="25"/>
                        <a:pt x="5" y="24"/>
                      </a:cubicBezTo>
                      <a:cubicBezTo>
                        <a:pt x="8" y="14"/>
                        <a:pt x="15" y="8"/>
                        <a:pt x="2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0" name="Group 24"/>
              <p:cNvGrpSpPr/>
              <p:nvPr/>
            </p:nvGrpSpPr>
            <p:grpSpPr>
              <a:xfrm>
                <a:off x="8806221" y="3987764"/>
                <a:ext cx="495300" cy="466725"/>
                <a:chOff x="1049338" y="4976813"/>
                <a:chExt cx="495300" cy="466725"/>
              </a:xfrm>
              <a:solidFill>
                <a:schemeClr val="bg1"/>
              </a:solidFill>
            </p:grpSpPr>
            <p:sp>
              <p:nvSpPr>
                <p:cNvPr id="60" name="Oval 57"/>
                <p:cNvSpPr>
                  <a:spLocks noChangeArrowheads="1"/>
                </p:cNvSpPr>
                <p:nvPr/>
              </p:nvSpPr>
              <p:spPr bwMode="auto">
                <a:xfrm>
                  <a:off x="1289050" y="5232401"/>
                  <a:ext cx="60325" cy="60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1" name="Freeform 58"/>
                <p:cNvSpPr>
                  <a:spLocks noEditPoints="1"/>
                </p:cNvSpPr>
                <p:nvPr/>
              </p:nvSpPr>
              <p:spPr bwMode="auto">
                <a:xfrm>
                  <a:off x="1049338" y="4976813"/>
                  <a:ext cx="495300" cy="466725"/>
                </a:xfrm>
                <a:custGeom>
                  <a:avLst/>
                  <a:gdLst>
                    <a:gd name="T0" fmla="*/ 116 w 132"/>
                    <a:gd name="T1" fmla="*/ 48 h 124"/>
                    <a:gd name="T2" fmla="*/ 116 w 132"/>
                    <a:gd name="T3" fmla="*/ 22 h 124"/>
                    <a:gd name="T4" fmla="*/ 104 w 132"/>
                    <a:gd name="T5" fmla="*/ 0 h 124"/>
                    <a:gd name="T6" fmla="*/ 22 w 132"/>
                    <a:gd name="T7" fmla="*/ 0 h 124"/>
                    <a:gd name="T8" fmla="*/ 0 w 132"/>
                    <a:gd name="T9" fmla="*/ 102 h 124"/>
                    <a:gd name="T10" fmla="*/ 94 w 132"/>
                    <a:gd name="T11" fmla="*/ 124 h 124"/>
                    <a:gd name="T12" fmla="*/ 116 w 132"/>
                    <a:gd name="T13" fmla="*/ 96 h 124"/>
                    <a:gd name="T14" fmla="*/ 116 w 132"/>
                    <a:gd name="T15" fmla="*/ 48 h 124"/>
                    <a:gd name="T16" fmla="*/ 88 w 132"/>
                    <a:gd name="T17" fmla="*/ 8 h 124"/>
                    <a:gd name="T18" fmla="*/ 108 w 132"/>
                    <a:gd name="T19" fmla="*/ 12 h 124"/>
                    <a:gd name="T20" fmla="*/ 108 w 132"/>
                    <a:gd name="T21" fmla="*/ 24 h 124"/>
                    <a:gd name="T22" fmla="*/ 104 w 132"/>
                    <a:gd name="T23" fmla="*/ 36 h 124"/>
                    <a:gd name="T24" fmla="*/ 104 w 132"/>
                    <a:gd name="T25" fmla="*/ 32 h 124"/>
                    <a:gd name="T26" fmla="*/ 104 w 132"/>
                    <a:gd name="T27" fmla="*/ 16 h 124"/>
                    <a:gd name="T28" fmla="*/ 16 w 132"/>
                    <a:gd name="T29" fmla="*/ 12 h 124"/>
                    <a:gd name="T30" fmla="*/ 12 w 132"/>
                    <a:gd name="T31" fmla="*/ 24 h 124"/>
                    <a:gd name="T32" fmla="*/ 8 w 132"/>
                    <a:gd name="T33" fmla="*/ 22 h 124"/>
                    <a:gd name="T34" fmla="*/ 100 w 132"/>
                    <a:gd name="T35" fmla="*/ 20 h 124"/>
                    <a:gd name="T36" fmla="*/ 16 w 132"/>
                    <a:gd name="T37" fmla="*/ 16 h 124"/>
                    <a:gd name="T38" fmla="*/ 100 w 132"/>
                    <a:gd name="T39" fmla="*/ 20 h 124"/>
                    <a:gd name="T40" fmla="*/ 100 w 132"/>
                    <a:gd name="T41" fmla="*/ 28 h 124"/>
                    <a:gd name="T42" fmla="*/ 16 w 132"/>
                    <a:gd name="T43" fmla="*/ 24 h 124"/>
                    <a:gd name="T44" fmla="*/ 100 w 132"/>
                    <a:gd name="T45" fmla="*/ 32 h 124"/>
                    <a:gd name="T46" fmla="*/ 88 w 132"/>
                    <a:gd name="T47" fmla="*/ 36 h 124"/>
                    <a:gd name="T48" fmla="*/ 16 w 132"/>
                    <a:gd name="T49" fmla="*/ 35 h 124"/>
                    <a:gd name="T50" fmla="*/ 100 w 132"/>
                    <a:gd name="T51" fmla="*/ 32 h 124"/>
                    <a:gd name="T52" fmla="*/ 94 w 132"/>
                    <a:gd name="T53" fmla="*/ 116 h 124"/>
                    <a:gd name="T54" fmla="*/ 8 w 132"/>
                    <a:gd name="T55" fmla="*/ 102 h 124"/>
                    <a:gd name="T56" fmla="*/ 22 w 132"/>
                    <a:gd name="T57" fmla="*/ 44 h 124"/>
                    <a:gd name="T58" fmla="*/ 104 w 132"/>
                    <a:gd name="T59" fmla="*/ 44 h 124"/>
                    <a:gd name="T60" fmla="*/ 108 w 132"/>
                    <a:gd name="T61" fmla="*/ 56 h 124"/>
                    <a:gd name="T62" fmla="*/ 52 w 132"/>
                    <a:gd name="T63" fmla="*/ 76 h 124"/>
                    <a:gd name="T64" fmla="*/ 108 w 132"/>
                    <a:gd name="T65" fmla="*/ 96 h 124"/>
                    <a:gd name="T66" fmla="*/ 113 w 132"/>
                    <a:gd name="T67" fmla="*/ 88 h 124"/>
                    <a:gd name="T68" fmla="*/ 60 w 132"/>
                    <a:gd name="T69" fmla="*/ 76 h 124"/>
                    <a:gd name="T70" fmla="*/ 108 w 132"/>
                    <a:gd name="T71" fmla="*/ 64 h 124"/>
                    <a:gd name="T72" fmla="*/ 115 w 132"/>
                    <a:gd name="T73" fmla="*/ 59 h 124"/>
                    <a:gd name="T74" fmla="*/ 120 w 132"/>
                    <a:gd name="T75" fmla="*/ 7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2" h="124">
                      <a:moveTo>
                        <a:pt x="116" y="48"/>
                      </a:moveTo>
                      <a:cubicBezTo>
                        <a:pt x="116" y="48"/>
                        <a:pt x="116" y="48"/>
                        <a:pt x="116" y="48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5"/>
                        <a:pt x="111" y="0"/>
                        <a:pt x="10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4"/>
                        <a:pt x="10" y="124"/>
                        <a:pt x="22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106" y="124"/>
                        <a:pt x="116" y="114"/>
                        <a:pt x="116" y="102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32" y="84"/>
                        <a:pt x="132" y="60"/>
                        <a:pt x="116" y="48"/>
                      </a:cubicBezTo>
                      <a:close/>
                      <a:moveTo>
                        <a:pt x="22" y="8"/>
                      </a:moveTo>
                      <a:cubicBezTo>
                        <a:pt x="88" y="8"/>
                        <a:pt x="88" y="8"/>
                        <a:pt x="88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6" y="8"/>
                        <a:pt x="108" y="10"/>
                        <a:pt x="108" y="1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4"/>
                        <a:pt x="108" y="24"/>
                        <a:pt x="108" y="24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7" y="36"/>
                        <a:pt x="105" y="36"/>
                        <a:pt x="104" y="36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14"/>
                        <a:pt x="102" y="12"/>
                        <a:pt x="100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4" y="12"/>
                        <a:pt x="12" y="14"/>
                        <a:pt x="12" y="16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0" y="29"/>
                        <a:pt x="8" y="26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lose/>
                      <a:moveTo>
                        <a:pt x="100" y="20"/>
                      </a:move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lnTo>
                        <a:pt x="100" y="20"/>
                      </a:lnTo>
                      <a:close/>
                      <a:moveTo>
                        <a:pt x="100" y="24"/>
                      </a:move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00" y="24"/>
                      </a:lnTo>
                      <a:close/>
                      <a:moveTo>
                        <a:pt x="100" y="32"/>
                      </a:moveTo>
                      <a:cubicBezTo>
                        <a:pt x="100" y="36"/>
                        <a:pt x="100" y="36"/>
                        <a:pt x="100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0" y="36"/>
                        <a:pt x="18" y="35"/>
                        <a:pt x="16" y="35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lnTo>
                        <a:pt x="100" y="32"/>
                      </a:lnTo>
                      <a:close/>
                      <a:moveTo>
                        <a:pt x="108" y="102"/>
                      </a:moveTo>
                      <a:cubicBezTo>
                        <a:pt x="108" y="110"/>
                        <a:pt x="102" y="116"/>
                        <a:pt x="94" y="116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14" y="116"/>
                        <a:pt x="8" y="110"/>
                        <a:pt x="8" y="10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12" y="42"/>
                        <a:pt x="17" y="44"/>
                        <a:pt x="22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06" y="44"/>
                        <a:pt x="108" y="46"/>
                        <a:pt x="108" y="48"/>
                      </a:cubicBezTo>
                      <a:cubicBezTo>
                        <a:pt x="108" y="56"/>
                        <a:pt x="108" y="56"/>
                        <a:pt x="108" y="56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61" y="56"/>
                        <a:pt x="52" y="65"/>
                        <a:pt x="52" y="76"/>
                      </a:cubicBezTo>
                      <a:cubicBezTo>
                        <a:pt x="52" y="87"/>
                        <a:pt x="61" y="96"/>
                        <a:pt x="72" y="96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lnTo>
                        <a:pt x="108" y="102"/>
                      </a:lnTo>
                      <a:close/>
                      <a:moveTo>
                        <a:pt x="113" y="88"/>
                      </a:move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5" y="88"/>
                        <a:pt x="60" y="83"/>
                        <a:pt x="60" y="76"/>
                      </a:cubicBezTo>
                      <a:cubicBezTo>
                        <a:pt x="60" y="69"/>
                        <a:pt x="65" y="64"/>
                        <a:pt x="72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10" y="64"/>
                        <a:pt x="113" y="63"/>
                        <a:pt x="114" y="61"/>
                      </a:cubicBezTo>
                      <a:cubicBezTo>
                        <a:pt x="115" y="60"/>
                        <a:pt x="115" y="60"/>
                        <a:pt x="115" y="59"/>
                      </a:cubicBezTo>
                      <a:cubicBezTo>
                        <a:pt x="115" y="59"/>
                        <a:pt x="116" y="59"/>
                        <a:pt x="116" y="59"/>
                      </a:cubicBezTo>
                      <a:cubicBezTo>
                        <a:pt x="118" y="62"/>
                        <a:pt x="120" y="67"/>
                        <a:pt x="120" y="72"/>
                      </a:cubicBezTo>
                      <a:cubicBezTo>
                        <a:pt x="120" y="78"/>
                        <a:pt x="118" y="84"/>
                        <a:pt x="113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sp>
            <p:nvSpPr>
              <p:cNvPr id="21" name="Freeform 59"/>
              <p:cNvSpPr>
                <a:spLocks noEditPoints="1"/>
              </p:cNvSpPr>
              <p:nvPr/>
            </p:nvSpPr>
            <p:spPr bwMode="auto">
              <a:xfrm>
                <a:off x="10358746" y="1778001"/>
                <a:ext cx="481012" cy="482600"/>
              </a:xfrm>
              <a:custGeom>
                <a:avLst/>
                <a:gdLst>
                  <a:gd name="T0" fmla="*/ 81 w 128"/>
                  <a:gd name="T1" fmla="*/ 14 h 128"/>
                  <a:gd name="T2" fmla="*/ 53 w 128"/>
                  <a:gd name="T3" fmla="*/ 36 h 128"/>
                  <a:gd name="T4" fmla="*/ 33 w 128"/>
                  <a:gd name="T5" fmla="*/ 36 h 128"/>
                  <a:gd name="T6" fmla="*/ 0 w 128"/>
                  <a:gd name="T7" fmla="*/ 56 h 128"/>
                  <a:gd name="T8" fmla="*/ 24 w 128"/>
                  <a:gd name="T9" fmla="*/ 84 h 128"/>
                  <a:gd name="T10" fmla="*/ 32 w 128"/>
                  <a:gd name="T11" fmla="*/ 128 h 128"/>
                  <a:gd name="T12" fmla="*/ 56 w 128"/>
                  <a:gd name="T13" fmla="*/ 120 h 128"/>
                  <a:gd name="T14" fmla="*/ 52 w 128"/>
                  <a:gd name="T15" fmla="*/ 108 h 128"/>
                  <a:gd name="T16" fmla="*/ 52 w 128"/>
                  <a:gd name="T17" fmla="*/ 80 h 128"/>
                  <a:gd name="T18" fmla="*/ 53 w 128"/>
                  <a:gd name="T19" fmla="*/ 78 h 128"/>
                  <a:gd name="T20" fmla="*/ 54 w 128"/>
                  <a:gd name="T21" fmla="*/ 77 h 128"/>
                  <a:gd name="T22" fmla="*/ 55 w 128"/>
                  <a:gd name="T23" fmla="*/ 76 h 128"/>
                  <a:gd name="T24" fmla="*/ 81 w 128"/>
                  <a:gd name="T25" fmla="*/ 98 h 128"/>
                  <a:gd name="T26" fmla="*/ 128 w 128"/>
                  <a:gd name="T27" fmla="*/ 56 h 128"/>
                  <a:gd name="T28" fmla="*/ 80 w 128"/>
                  <a:gd name="T29" fmla="*/ 56 h 128"/>
                  <a:gd name="T30" fmla="*/ 92 w 128"/>
                  <a:gd name="T31" fmla="*/ 44 h 128"/>
                  <a:gd name="T32" fmla="*/ 92 w 128"/>
                  <a:gd name="T33" fmla="*/ 68 h 128"/>
                  <a:gd name="T34" fmla="*/ 80 w 128"/>
                  <a:gd name="T35" fmla="*/ 56 h 128"/>
                  <a:gd name="T36" fmla="*/ 16 w 128"/>
                  <a:gd name="T37" fmla="*/ 44 h 128"/>
                  <a:gd name="T38" fmla="*/ 40 w 128"/>
                  <a:gd name="T39" fmla="*/ 56 h 128"/>
                  <a:gd name="T40" fmla="*/ 16 w 128"/>
                  <a:gd name="T41" fmla="*/ 68 h 128"/>
                  <a:gd name="T42" fmla="*/ 48 w 128"/>
                  <a:gd name="T43" fmla="*/ 120 h 128"/>
                  <a:gd name="T44" fmla="*/ 32 w 128"/>
                  <a:gd name="T45" fmla="*/ 84 h 128"/>
                  <a:gd name="T46" fmla="*/ 33 w 128"/>
                  <a:gd name="T47" fmla="*/ 76 h 128"/>
                  <a:gd name="T48" fmla="*/ 45 w 128"/>
                  <a:gd name="T49" fmla="*/ 76 h 128"/>
                  <a:gd name="T50" fmla="*/ 44 w 128"/>
                  <a:gd name="T51" fmla="*/ 108 h 128"/>
                  <a:gd name="T52" fmla="*/ 48 w 128"/>
                  <a:gd name="T53" fmla="*/ 117 h 128"/>
                  <a:gd name="T54" fmla="*/ 53 w 128"/>
                  <a:gd name="T55" fmla="*/ 68 h 128"/>
                  <a:gd name="T56" fmla="*/ 52 w 128"/>
                  <a:gd name="T57" fmla="*/ 68 h 128"/>
                  <a:gd name="T58" fmla="*/ 52 w 128"/>
                  <a:gd name="T59" fmla="*/ 44 h 128"/>
                  <a:gd name="T60" fmla="*/ 74 w 128"/>
                  <a:gd name="T61" fmla="*/ 36 h 128"/>
                  <a:gd name="T62" fmla="*/ 74 w 128"/>
                  <a:gd name="T63" fmla="*/ 76 h 128"/>
                  <a:gd name="T64" fmla="*/ 100 w 128"/>
                  <a:gd name="T65" fmla="*/ 104 h 128"/>
                  <a:gd name="T66" fmla="*/ 92 w 128"/>
                  <a:gd name="T67" fmla="*/ 76 h 128"/>
                  <a:gd name="T68" fmla="*/ 92 w 128"/>
                  <a:gd name="T69" fmla="*/ 36 h 128"/>
                  <a:gd name="T70" fmla="*/ 100 w 128"/>
                  <a:gd name="T71" fmla="*/ 8 h 128"/>
                  <a:gd name="T72" fmla="*/ 100 w 128"/>
                  <a:gd name="T7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8">
                    <a:moveTo>
                      <a:pt x="100" y="0"/>
                    </a:moveTo>
                    <a:cubicBezTo>
                      <a:pt x="92" y="0"/>
                      <a:pt x="85" y="6"/>
                      <a:pt x="81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74" y="27"/>
                      <a:pt x="64" y="36"/>
                      <a:pt x="53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7" y="36"/>
                      <a:pt x="0" y="45"/>
                      <a:pt x="0" y="56"/>
                    </a:cubicBezTo>
                    <a:cubicBezTo>
                      <a:pt x="0" y="67"/>
                      <a:pt x="7" y="76"/>
                      <a:pt x="16" y="76"/>
                    </a:cubicBezTo>
                    <a:cubicBezTo>
                      <a:pt x="20" y="76"/>
                      <a:pt x="24" y="80"/>
                      <a:pt x="24" y="84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4"/>
                      <a:pt x="28" y="128"/>
                      <a:pt x="32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6" y="124"/>
                      <a:pt x="56" y="120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2"/>
                      <a:pt x="52" y="110"/>
                      <a:pt x="52" y="108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79"/>
                      <a:pt x="52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7"/>
                      <a:pt x="53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6"/>
                      <a:pt x="55" y="76"/>
                      <a:pt x="55" y="76"/>
                    </a:cubicBezTo>
                    <a:cubicBezTo>
                      <a:pt x="65" y="77"/>
                      <a:pt x="74" y="85"/>
                      <a:pt x="81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5" y="106"/>
                      <a:pt x="92" y="112"/>
                      <a:pt x="100" y="112"/>
                    </a:cubicBezTo>
                    <a:cubicBezTo>
                      <a:pt x="118" y="112"/>
                      <a:pt x="128" y="84"/>
                      <a:pt x="128" y="56"/>
                    </a:cubicBezTo>
                    <a:cubicBezTo>
                      <a:pt x="128" y="28"/>
                      <a:pt x="118" y="0"/>
                      <a:pt x="100" y="0"/>
                    </a:cubicBezTo>
                    <a:close/>
                    <a:moveTo>
                      <a:pt x="80" y="56"/>
                    </a:moveTo>
                    <a:cubicBezTo>
                      <a:pt x="80" y="52"/>
                      <a:pt x="80" y="48"/>
                      <a:pt x="81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100" y="49"/>
                      <a:pt x="100" y="56"/>
                    </a:cubicBezTo>
                    <a:cubicBezTo>
                      <a:pt x="100" y="63"/>
                      <a:pt x="96" y="68"/>
                      <a:pt x="92" y="68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0" y="64"/>
                      <a:pt x="80" y="60"/>
                      <a:pt x="80" y="56"/>
                    </a:cubicBezTo>
                    <a:close/>
                    <a:moveTo>
                      <a:pt x="8" y="56"/>
                    </a:moveTo>
                    <a:cubicBezTo>
                      <a:pt x="8" y="49"/>
                      <a:pt x="12" y="44"/>
                      <a:pt x="16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2" y="47"/>
                      <a:pt x="40" y="51"/>
                      <a:pt x="40" y="56"/>
                    </a:cubicBezTo>
                    <a:cubicBezTo>
                      <a:pt x="40" y="61"/>
                      <a:pt x="42" y="65"/>
                      <a:pt x="44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2" y="68"/>
                      <a:pt x="8" y="63"/>
                      <a:pt x="8" y="56"/>
                    </a:cubicBezTo>
                    <a:close/>
                    <a:moveTo>
                      <a:pt x="48" y="120"/>
                    </a:move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1"/>
                      <a:pt x="31" y="78"/>
                      <a:pt x="30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4" y="77"/>
                      <a:pt x="44" y="79"/>
                      <a:pt x="44" y="80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12"/>
                      <a:pt x="46" y="114"/>
                      <a:pt x="47" y="116"/>
                    </a:cubicBezTo>
                    <a:cubicBezTo>
                      <a:pt x="48" y="116"/>
                      <a:pt x="48" y="116"/>
                      <a:pt x="48" y="117"/>
                    </a:cubicBezTo>
                    <a:lnTo>
                      <a:pt x="48" y="120"/>
                    </a:lnTo>
                    <a:close/>
                    <a:moveTo>
                      <a:pt x="53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48" y="68"/>
                      <a:pt x="44" y="63"/>
                      <a:pt x="44" y="56"/>
                    </a:cubicBezTo>
                    <a:cubicBezTo>
                      <a:pt x="44" y="49"/>
                      <a:pt x="48" y="44"/>
                      <a:pt x="52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60" y="44"/>
                      <a:pt x="68" y="41"/>
                      <a:pt x="74" y="36"/>
                    </a:cubicBezTo>
                    <a:cubicBezTo>
                      <a:pt x="73" y="42"/>
                      <a:pt x="72" y="49"/>
                      <a:pt x="72" y="56"/>
                    </a:cubicBezTo>
                    <a:cubicBezTo>
                      <a:pt x="72" y="63"/>
                      <a:pt x="73" y="70"/>
                      <a:pt x="74" y="76"/>
                    </a:cubicBezTo>
                    <a:cubicBezTo>
                      <a:pt x="68" y="71"/>
                      <a:pt x="60" y="68"/>
                      <a:pt x="53" y="68"/>
                    </a:cubicBezTo>
                    <a:close/>
                    <a:moveTo>
                      <a:pt x="100" y="104"/>
                    </a:moveTo>
                    <a:cubicBezTo>
                      <a:pt x="92" y="104"/>
                      <a:pt x="85" y="93"/>
                      <a:pt x="82" y="76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101" y="76"/>
                      <a:pt x="108" y="67"/>
                      <a:pt x="108" y="56"/>
                    </a:cubicBezTo>
                    <a:cubicBezTo>
                      <a:pt x="108" y="45"/>
                      <a:pt x="101" y="36"/>
                      <a:pt x="9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5" y="19"/>
                      <a:pt x="92" y="8"/>
                      <a:pt x="100" y="8"/>
                    </a:cubicBezTo>
                    <a:cubicBezTo>
                      <a:pt x="111" y="8"/>
                      <a:pt x="120" y="29"/>
                      <a:pt x="120" y="56"/>
                    </a:cubicBezTo>
                    <a:cubicBezTo>
                      <a:pt x="120" y="83"/>
                      <a:pt x="111" y="104"/>
                      <a:pt x="100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22" name="Freeform 60"/>
              <p:cNvSpPr>
                <a:spLocks noEditPoints="1"/>
              </p:cNvSpPr>
              <p:nvPr/>
            </p:nvSpPr>
            <p:spPr bwMode="auto">
              <a:xfrm>
                <a:off x="5920091" y="2565323"/>
                <a:ext cx="485775" cy="482600"/>
              </a:xfrm>
              <a:custGeom>
                <a:avLst/>
                <a:gdLst>
                  <a:gd name="T0" fmla="*/ 126 w 129"/>
                  <a:gd name="T1" fmla="*/ 2 h 128"/>
                  <a:gd name="T2" fmla="*/ 121 w 129"/>
                  <a:gd name="T3" fmla="*/ 0 h 128"/>
                  <a:gd name="T4" fmla="*/ 120 w 129"/>
                  <a:gd name="T5" fmla="*/ 0 h 128"/>
                  <a:gd name="T6" fmla="*/ 52 w 129"/>
                  <a:gd name="T7" fmla="*/ 12 h 128"/>
                  <a:gd name="T8" fmla="*/ 45 w 129"/>
                  <a:gd name="T9" fmla="*/ 20 h 128"/>
                  <a:gd name="T10" fmla="*/ 45 w 129"/>
                  <a:gd name="T11" fmla="*/ 28 h 128"/>
                  <a:gd name="T12" fmla="*/ 45 w 129"/>
                  <a:gd name="T13" fmla="*/ 32 h 128"/>
                  <a:gd name="T14" fmla="*/ 45 w 129"/>
                  <a:gd name="T15" fmla="*/ 89 h 128"/>
                  <a:gd name="T16" fmla="*/ 30 w 129"/>
                  <a:gd name="T17" fmla="*/ 84 h 128"/>
                  <a:gd name="T18" fmla="*/ 20 w 129"/>
                  <a:gd name="T19" fmla="*/ 86 h 128"/>
                  <a:gd name="T20" fmla="*/ 3 w 129"/>
                  <a:gd name="T21" fmla="*/ 100 h 128"/>
                  <a:gd name="T22" fmla="*/ 2 w 129"/>
                  <a:gd name="T23" fmla="*/ 115 h 128"/>
                  <a:gd name="T24" fmla="*/ 24 w 129"/>
                  <a:gd name="T25" fmla="*/ 128 h 128"/>
                  <a:gd name="T26" fmla="*/ 34 w 129"/>
                  <a:gd name="T27" fmla="*/ 126 h 128"/>
                  <a:gd name="T28" fmla="*/ 51 w 129"/>
                  <a:gd name="T29" fmla="*/ 112 h 128"/>
                  <a:gd name="T30" fmla="*/ 53 w 129"/>
                  <a:gd name="T31" fmla="*/ 104 h 128"/>
                  <a:gd name="T32" fmla="*/ 53 w 129"/>
                  <a:gd name="T33" fmla="*/ 104 h 128"/>
                  <a:gd name="T34" fmla="*/ 53 w 129"/>
                  <a:gd name="T35" fmla="*/ 40 h 128"/>
                  <a:gd name="T36" fmla="*/ 54 w 129"/>
                  <a:gd name="T37" fmla="*/ 40 h 128"/>
                  <a:gd name="T38" fmla="*/ 121 w 129"/>
                  <a:gd name="T39" fmla="*/ 28 h 128"/>
                  <a:gd name="T40" fmla="*/ 121 w 129"/>
                  <a:gd name="T41" fmla="*/ 77 h 128"/>
                  <a:gd name="T42" fmla="*/ 106 w 129"/>
                  <a:gd name="T43" fmla="*/ 72 h 128"/>
                  <a:gd name="T44" fmla="*/ 96 w 129"/>
                  <a:gd name="T45" fmla="*/ 74 h 128"/>
                  <a:gd name="T46" fmla="*/ 79 w 129"/>
                  <a:gd name="T47" fmla="*/ 88 h 128"/>
                  <a:gd name="T48" fmla="*/ 78 w 129"/>
                  <a:gd name="T49" fmla="*/ 103 h 128"/>
                  <a:gd name="T50" fmla="*/ 100 w 129"/>
                  <a:gd name="T51" fmla="*/ 116 h 128"/>
                  <a:gd name="T52" fmla="*/ 110 w 129"/>
                  <a:gd name="T53" fmla="*/ 114 h 128"/>
                  <a:gd name="T54" fmla="*/ 127 w 129"/>
                  <a:gd name="T55" fmla="*/ 100 h 128"/>
                  <a:gd name="T56" fmla="*/ 129 w 129"/>
                  <a:gd name="T57" fmla="*/ 92 h 128"/>
                  <a:gd name="T58" fmla="*/ 129 w 129"/>
                  <a:gd name="T59" fmla="*/ 92 h 128"/>
                  <a:gd name="T60" fmla="*/ 129 w 129"/>
                  <a:gd name="T61" fmla="*/ 20 h 128"/>
                  <a:gd name="T62" fmla="*/ 129 w 129"/>
                  <a:gd name="T63" fmla="*/ 16 h 128"/>
                  <a:gd name="T64" fmla="*/ 129 w 129"/>
                  <a:gd name="T65" fmla="*/ 8 h 128"/>
                  <a:gd name="T66" fmla="*/ 126 w 129"/>
                  <a:gd name="T67" fmla="*/ 2 h 128"/>
                  <a:gd name="T68" fmla="*/ 32 w 129"/>
                  <a:gd name="T69" fmla="*/ 119 h 128"/>
                  <a:gd name="T70" fmla="*/ 10 w 129"/>
                  <a:gd name="T71" fmla="*/ 112 h 128"/>
                  <a:gd name="T72" fmla="*/ 22 w 129"/>
                  <a:gd name="T73" fmla="*/ 93 h 128"/>
                  <a:gd name="T74" fmla="*/ 44 w 129"/>
                  <a:gd name="T75" fmla="*/ 100 h 128"/>
                  <a:gd name="T76" fmla="*/ 32 w 129"/>
                  <a:gd name="T77" fmla="*/ 119 h 128"/>
                  <a:gd name="T78" fmla="*/ 108 w 129"/>
                  <a:gd name="T79" fmla="*/ 107 h 128"/>
                  <a:gd name="T80" fmla="*/ 85 w 129"/>
                  <a:gd name="T81" fmla="*/ 100 h 128"/>
                  <a:gd name="T82" fmla="*/ 98 w 129"/>
                  <a:gd name="T83" fmla="*/ 81 h 128"/>
                  <a:gd name="T84" fmla="*/ 120 w 129"/>
                  <a:gd name="T85" fmla="*/ 88 h 128"/>
                  <a:gd name="T86" fmla="*/ 108 w 129"/>
                  <a:gd name="T87" fmla="*/ 107 h 128"/>
                  <a:gd name="T88" fmla="*/ 121 w 129"/>
                  <a:gd name="T89" fmla="*/ 20 h 128"/>
                  <a:gd name="T90" fmla="*/ 53 w 129"/>
                  <a:gd name="T91" fmla="*/ 32 h 128"/>
                  <a:gd name="T92" fmla="*/ 53 w 129"/>
                  <a:gd name="T93" fmla="*/ 28 h 128"/>
                  <a:gd name="T94" fmla="*/ 53 w 129"/>
                  <a:gd name="T95" fmla="*/ 20 h 128"/>
                  <a:gd name="T96" fmla="*/ 121 w 129"/>
                  <a:gd name="T97" fmla="*/ 8 h 128"/>
                  <a:gd name="T98" fmla="*/ 121 w 129"/>
                  <a:gd name="T99" fmla="*/ 16 h 128"/>
                  <a:gd name="T100" fmla="*/ 121 w 129"/>
                  <a:gd name="T101" fmla="*/ 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" h="128">
                    <a:moveTo>
                      <a:pt x="126" y="2"/>
                    </a:moveTo>
                    <a:cubicBezTo>
                      <a:pt x="125" y="1"/>
                      <a:pt x="123" y="0"/>
                      <a:pt x="121" y="0"/>
                    </a:cubicBezTo>
                    <a:cubicBezTo>
                      <a:pt x="121" y="0"/>
                      <a:pt x="120" y="0"/>
                      <a:pt x="120" y="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8" y="13"/>
                      <a:pt x="45" y="16"/>
                      <a:pt x="45" y="2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1" y="86"/>
                      <a:pt x="36" y="84"/>
                      <a:pt x="30" y="84"/>
                    </a:cubicBezTo>
                    <a:cubicBezTo>
                      <a:pt x="26" y="84"/>
                      <a:pt x="23" y="85"/>
                      <a:pt x="20" y="86"/>
                    </a:cubicBezTo>
                    <a:cubicBezTo>
                      <a:pt x="12" y="88"/>
                      <a:pt x="6" y="93"/>
                      <a:pt x="3" y="100"/>
                    </a:cubicBezTo>
                    <a:cubicBezTo>
                      <a:pt x="1" y="104"/>
                      <a:pt x="0" y="110"/>
                      <a:pt x="2" y="115"/>
                    </a:cubicBezTo>
                    <a:cubicBezTo>
                      <a:pt x="5" y="123"/>
                      <a:pt x="14" y="128"/>
                      <a:pt x="24" y="128"/>
                    </a:cubicBezTo>
                    <a:cubicBezTo>
                      <a:pt x="28" y="128"/>
                      <a:pt x="31" y="127"/>
                      <a:pt x="34" y="126"/>
                    </a:cubicBezTo>
                    <a:cubicBezTo>
                      <a:pt x="42" y="124"/>
                      <a:pt x="48" y="119"/>
                      <a:pt x="51" y="112"/>
                    </a:cubicBezTo>
                    <a:cubicBezTo>
                      <a:pt x="52" y="110"/>
                      <a:pt x="53" y="107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4" y="40"/>
                      <a:pt x="54" y="40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17" y="74"/>
                      <a:pt x="112" y="72"/>
                      <a:pt x="106" y="72"/>
                    </a:cubicBezTo>
                    <a:cubicBezTo>
                      <a:pt x="102" y="72"/>
                      <a:pt x="99" y="73"/>
                      <a:pt x="96" y="74"/>
                    </a:cubicBezTo>
                    <a:cubicBezTo>
                      <a:pt x="88" y="76"/>
                      <a:pt x="82" y="81"/>
                      <a:pt x="79" y="88"/>
                    </a:cubicBezTo>
                    <a:cubicBezTo>
                      <a:pt x="77" y="92"/>
                      <a:pt x="76" y="98"/>
                      <a:pt x="78" y="103"/>
                    </a:cubicBezTo>
                    <a:cubicBezTo>
                      <a:pt x="81" y="111"/>
                      <a:pt x="90" y="116"/>
                      <a:pt x="100" y="116"/>
                    </a:cubicBezTo>
                    <a:cubicBezTo>
                      <a:pt x="104" y="116"/>
                      <a:pt x="107" y="115"/>
                      <a:pt x="110" y="114"/>
                    </a:cubicBezTo>
                    <a:cubicBezTo>
                      <a:pt x="118" y="112"/>
                      <a:pt x="124" y="107"/>
                      <a:pt x="127" y="100"/>
                    </a:cubicBezTo>
                    <a:cubicBezTo>
                      <a:pt x="128" y="98"/>
                      <a:pt x="129" y="95"/>
                      <a:pt x="129" y="92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129" y="6"/>
                      <a:pt x="128" y="3"/>
                      <a:pt x="126" y="2"/>
                    </a:cubicBezTo>
                    <a:close/>
                    <a:moveTo>
                      <a:pt x="32" y="119"/>
                    </a:moveTo>
                    <a:cubicBezTo>
                      <a:pt x="22" y="122"/>
                      <a:pt x="12" y="119"/>
                      <a:pt x="10" y="112"/>
                    </a:cubicBezTo>
                    <a:cubicBezTo>
                      <a:pt x="7" y="105"/>
                      <a:pt x="13" y="96"/>
                      <a:pt x="22" y="93"/>
                    </a:cubicBezTo>
                    <a:cubicBezTo>
                      <a:pt x="32" y="90"/>
                      <a:pt x="42" y="93"/>
                      <a:pt x="44" y="100"/>
                    </a:cubicBezTo>
                    <a:cubicBezTo>
                      <a:pt x="47" y="107"/>
                      <a:pt x="41" y="116"/>
                      <a:pt x="32" y="119"/>
                    </a:cubicBezTo>
                    <a:close/>
                    <a:moveTo>
                      <a:pt x="108" y="107"/>
                    </a:moveTo>
                    <a:cubicBezTo>
                      <a:pt x="98" y="110"/>
                      <a:pt x="88" y="107"/>
                      <a:pt x="85" y="100"/>
                    </a:cubicBezTo>
                    <a:cubicBezTo>
                      <a:pt x="83" y="93"/>
                      <a:pt x="88" y="84"/>
                      <a:pt x="98" y="81"/>
                    </a:cubicBezTo>
                    <a:cubicBezTo>
                      <a:pt x="108" y="78"/>
                      <a:pt x="118" y="81"/>
                      <a:pt x="120" y="88"/>
                    </a:cubicBezTo>
                    <a:cubicBezTo>
                      <a:pt x="123" y="95"/>
                      <a:pt x="117" y="104"/>
                      <a:pt x="108" y="107"/>
                    </a:cubicBezTo>
                    <a:close/>
                    <a:moveTo>
                      <a:pt x="121" y="20"/>
                    </a:move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16"/>
                      <a:pt x="121" y="16"/>
                      <a:pt x="121" y="16"/>
                    </a:cubicBezTo>
                    <a:lnTo>
                      <a:pt x="121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23" name="Group 27"/>
              <p:cNvGrpSpPr/>
              <p:nvPr/>
            </p:nvGrpSpPr>
            <p:grpSpPr>
              <a:xfrm>
                <a:off x="8355201" y="767514"/>
                <a:ext cx="422275" cy="482600"/>
                <a:chOff x="2041525" y="3035301"/>
                <a:chExt cx="422275" cy="482600"/>
              </a:xfrm>
              <a:solidFill>
                <a:schemeClr val="bg1"/>
              </a:solidFill>
            </p:grpSpPr>
            <p:sp>
              <p:nvSpPr>
                <p:cNvPr id="56" name="Freeform 61"/>
                <p:cNvSpPr>
                  <a:spLocks noEditPoints="1"/>
                </p:cNvSpPr>
                <p:nvPr/>
              </p:nvSpPr>
              <p:spPr bwMode="auto">
                <a:xfrm>
                  <a:off x="2041525" y="3035301"/>
                  <a:ext cx="422275" cy="482600"/>
                </a:xfrm>
                <a:custGeom>
                  <a:avLst/>
                  <a:gdLst>
                    <a:gd name="T0" fmla="*/ 56 w 112"/>
                    <a:gd name="T1" fmla="*/ 0 h 128"/>
                    <a:gd name="T2" fmla="*/ 0 w 112"/>
                    <a:gd name="T3" fmla="*/ 26 h 128"/>
                    <a:gd name="T4" fmla="*/ 0 w 112"/>
                    <a:gd name="T5" fmla="*/ 102 h 128"/>
                    <a:gd name="T6" fmla="*/ 56 w 112"/>
                    <a:gd name="T7" fmla="*/ 128 h 128"/>
                    <a:gd name="T8" fmla="*/ 112 w 112"/>
                    <a:gd name="T9" fmla="*/ 102 h 128"/>
                    <a:gd name="T10" fmla="*/ 112 w 112"/>
                    <a:gd name="T11" fmla="*/ 26 h 128"/>
                    <a:gd name="T12" fmla="*/ 56 w 112"/>
                    <a:gd name="T13" fmla="*/ 0 h 128"/>
                    <a:gd name="T14" fmla="*/ 104 w 112"/>
                    <a:gd name="T15" fmla="*/ 102 h 128"/>
                    <a:gd name="T16" fmla="*/ 56 w 112"/>
                    <a:gd name="T17" fmla="*/ 120 h 128"/>
                    <a:gd name="T18" fmla="*/ 8 w 112"/>
                    <a:gd name="T19" fmla="*/ 102 h 128"/>
                    <a:gd name="T20" fmla="*/ 8 w 112"/>
                    <a:gd name="T21" fmla="*/ 87 h 128"/>
                    <a:gd name="T22" fmla="*/ 56 w 112"/>
                    <a:gd name="T23" fmla="*/ 100 h 128"/>
                    <a:gd name="T24" fmla="*/ 104 w 112"/>
                    <a:gd name="T25" fmla="*/ 87 h 128"/>
                    <a:gd name="T26" fmla="*/ 104 w 112"/>
                    <a:gd name="T27" fmla="*/ 102 h 128"/>
                    <a:gd name="T28" fmla="*/ 104 w 112"/>
                    <a:gd name="T29" fmla="*/ 78 h 128"/>
                    <a:gd name="T30" fmla="*/ 104 w 112"/>
                    <a:gd name="T31" fmla="*/ 78 h 128"/>
                    <a:gd name="T32" fmla="*/ 104 w 112"/>
                    <a:gd name="T33" fmla="*/ 78 h 128"/>
                    <a:gd name="T34" fmla="*/ 56 w 112"/>
                    <a:gd name="T35" fmla="*/ 96 h 128"/>
                    <a:gd name="T36" fmla="*/ 8 w 112"/>
                    <a:gd name="T37" fmla="*/ 78 h 128"/>
                    <a:gd name="T38" fmla="*/ 8 w 112"/>
                    <a:gd name="T39" fmla="*/ 78 h 128"/>
                    <a:gd name="T40" fmla="*/ 8 w 112"/>
                    <a:gd name="T41" fmla="*/ 78 h 128"/>
                    <a:gd name="T42" fmla="*/ 8 w 112"/>
                    <a:gd name="T43" fmla="*/ 63 h 128"/>
                    <a:gd name="T44" fmla="*/ 56 w 112"/>
                    <a:gd name="T45" fmla="*/ 76 h 128"/>
                    <a:gd name="T46" fmla="*/ 104 w 112"/>
                    <a:gd name="T47" fmla="*/ 63 h 128"/>
                    <a:gd name="T48" fmla="*/ 104 w 112"/>
                    <a:gd name="T49" fmla="*/ 78 h 128"/>
                    <a:gd name="T50" fmla="*/ 104 w 112"/>
                    <a:gd name="T51" fmla="*/ 54 h 128"/>
                    <a:gd name="T52" fmla="*/ 104 w 112"/>
                    <a:gd name="T53" fmla="*/ 54 h 128"/>
                    <a:gd name="T54" fmla="*/ 104 w 112"/>
                    <a:gd name="T55" fmla="*/ 54 h 128"/>
                    <a:gd name="T56" fmla="*/ 56 w 112"/>
                    <a:gd name="T57" fmla="*/ 72 h 128"/>
                    <a:gd name="T58" fmla="*/ 8 w 112"/>
                    <a:gd name="T59" fmla="*/ 54 h 128"/>
                    <a:gd name="T60" fmla="*/ 8 w 112"/>
                    <a:gd name="T61" fmla="*/ 54 h 128"/>
                    <a:gd name="T62" fmla="*/ 8 w 112"/>
                    <a:gd name="T63" fmla="*/ 54 h 128"/>
                    <a:gd name="T64" fmla="*/ 8 w 112"/>
                    <a:gd name="T65" fmla="*/ 40 h 128"/>
                    <a:gd name="T66" fmla="*/ 56 w 112"/>
                    <a:gd name="T67" fmla="*/ 52 h 128"/>
                    <a:gd name="T68" fmla="*/ 104 w 112"/>
                    <a:gd name="T69" fmla="*/ 40 h 128"/>
                    <a:gd name="T70" fmla="*/ 104 w 112"/>
                    <a:gd name="T71" fmla="*/ 54 h 128"/>
                    <a:gd name="T72" fmla="*/ 56 w 112"/>
                    <a:gd name="T73" fmla="*/ 44 h 128"/>
                    <a:gd name="T74" fmla="*/ 8 w 112"/>
                    <a:gd name="T75" fmla="*/ 26 h 128"/>
                    <a:gd name="T76" fmla="*/ 56 w 112"/>
                    <a:gd name="T77" fmla="*/ 8 h 128"/>
                    <a:gd name="T78" fmla="*/ 104 w 112"/>
                    <a:gd name="T79" fmla="*/ 26 h 128"/>
                    <a:gd name="T80" fmla="*/ 56 w 112"/>
                    <a:gd name="T81" fmla="*/ 4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12" h="128">
                      <a:moveTo>
                        <a:pt x="56" y="0"/>
                      </a:moveTo>
                      <a:cubicBezTo>
                        <a:pt x="29" y="0"/>
                        <a:pt x="0" y="8"/>
                        <a:pt x="0" y="26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20"/>
                        <a:pt x="29" y="128"/>
                        <a:pt x="56" y="128"/>
                      </a:cubicBezTo>
                      <a:cubicBezTo>
                        <a:pt x="83" y="128"/>
                        <a:pt x="112" y="120"/>
                        <a:pt x="112" y="102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2" y="8"/>
                        <a:pt x="83" y="0"/>
                        <a:pt x="56" y="0"/>
                      </a:cubicBezTo>
                      <a:close/>
                      <a:moveTo>
                        <a:pt x="104" y="102"/>
                      </a:moveTo>
                      <a:cubicBezTo>
                        <a:pt x="104" y="112"/>
                        <a:pt x="83" y="120"/>
                        <a:pt x="56" y="120"/>
                      </a:cubicBezTo>
                      <a:cubicBezTo>
                        <a:pt x="29" y="120"/>
                        <a:pt x="8" y="112"/>
                        <a:pt x="8" y="102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16" y="96"/>
                        <a:pt x="36" y="100"/>
                        <a:pt x="56" y="100"/>
                      </a:cubicBezTo>
                      <a:cubicBezTo>
                        <a:pt x="76" y="100"/>
                        <a:pt x="96" y="96"/>
                        <a:pt x="104" y="87"/>
                      </a:cubicBezTo>
                      <a:lnTo>
                        <a:pt x="104" y="102"/>
                      </a:lnTo>
                      <a:close/>
                      <a:moveTo>
                        <a:pt x="104" y="78"/>
                      </a:move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88"/>
                        <a:pt x="83" y="96"/>
                        <a:pt x="56" y="96"/>
                      </a:cubicBezTo>
                      <a:cubicBezTo>
                        <a:pt x="29" y="96"/>
                        <a:pt x="8" y="8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6" y="72"/>
                        <a:pt x="36" y="76"/>
                        <a:pt x="56" y="76"/>
                      </a:cubicBezTo>
                      <a:cubicBezTo>
                        <a:pt x="76" y="76"/>
                        <a:pt x="96" y="72"/>
                        <a:pt x="104" y="63"/>
                      </a:cubicBezTo>
                      <a:lnTo>
                        <a:pt x="104" y="78"/>
                      </a:lnTo>
                      <a:close/>
                      <a:moveTo>
                        <a:pt x="104" y="54"/>
                      </a:move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64"/>
                        <a:pt x="83" y="72"/>
                        <a:pt x="56" y="72"/>
                      </a:cubicBezTo>
                      <a:cubicBezTo>
                        <a:pt x="29" y="72"/>
                        <a:pt x="8" y="6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8" y="48"/>
                        <a:pt x="38" y="52"/>
                        <a:pt x="56" y="52"/>
                      </a:cubicBezTo>
                      <a:cubicBezTo>
                        <a:pt x="74" y="52"/>
                        <a:pt x="94" y="48"/>
                        <a:pt x="104" y="40"/>
                      </a:cubicBezTo>
                      <a:lnTo>
                        <a:pt x="104" y="54"/>
                      </a:lnTo>
                      <a:close/>
                      <a:moveTo>
                        <a:pt x="56" y="44"/>
                      </a:moveTo>
                      <a:cubicBezTo>
                        <a:pt x="29" y="44"/>
                        <a:pt x="8" y="36"/>
                        <a:pt x="8" y="26"/>
                      </a:cubicBezTo>
                      <a:cubicBezTo>
                        <a:pt x="8" y="16"/>
                        <a:pt x="29" y="8"/>
                        <a:pt x="56" y="8"/>
                      </a:cubicBezTo>
                      <a:cubicBezTo>
                        <a:pt x="83" y="8"/>
                        <a:pt x="104" y="16"/>
                        <a:pt x="104" y="26"/>
                      </a:cubicBezTo>
                      <a:cubicBezTo>
                        <a:pt x="104" y="36"/>
                        <a:pt x="83" y="44"/>
                        <a:pt x="5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7" name="Oval 62"/>
                <p:cNvSpPr>
                  <a:spLocks noChangeArrowheads="1"/>
                </p:cNvSpPr>
                <p:nvPr/>
              </p:nvSpPr>
              <p:spPr bwMode="auto">
                <a:xfrm>
                  <a:off x="2373313" y="3411538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8" name="Oval 63"/>
                <p:cNvSpPr>
                  <a:spLocks noChangeArrowheads="1"/>
                </p:cNvSpPr>
                <p:nvPr/>
              </p:nvSpPr>
              <p:spPr bwMode="auto">
                <a:xfrm>
                  <a:off x="2373313" y="332105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9" name="Oval 64"/>
                <p:cNvSpPr>
                  <a:spLocks noChangeArrowheads="1"/>
                </p:cNvSpPr>
                <p:nvPr/>
              </p:nvSpPr>
              <p:spPr bwMode="auto">
                <a:xfrm>
                  <a:off x="2373313" y="323056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4" name="Group 28"/>
              <p:cNvGrpSpPr/>
              <p:nvPr/>
            </p:nvGrpSpPr>
            <p:grpSpPr>
              <a:xfrm>
                <a:off x="10224381" y="3967559"/>
                <a:ext cx="488950" cy="482600"/>
                <a:chOff x="1044576" y="3035301"/>
                <a:chExt cx="488950" cy="482600"/>
              </a:xfrm>
              <a:solidFill>
                <a:schemeClr val="bg1"/>
              </a:solidFill>
            </p:grpSpPr>
            <p:sp>
              <p:nvSpPr>
                <p:cNvPr id="52" name="Freeform 65"/>
                <p:cNvSpPr>
                  <a:spLocks noEditPoints="1"/>
                </p:cNvSpPr>
                <p:nvPr/>
              </p:nvSpPr>
              <p:spPr bwMode="auto">
                <a:xfrm>
                  <a:off x="1044576" y="3035301"/>
                  <a:ext cx="488950" cy="482600"/>
                </a:xfrm>
                <a:custGeom>
                  <a:avLst/>
                  <a:gdLst>
                    <a:gd name="T0" fmla="*/ 127 w 130"/>
                    <a:gd name="T1" fmla="*/ 42 h 128"/>
                    <a:gd name="T2" fmla="*/ 87 w 130"/>
                    <a:gd name="T3" fmla="*/ 2 h 128"/>
                    <a:gd name="T4" fmla="*/ 79 w 130"/>
                    <a:gd name="T5" fmla="*/ 0 h 128"/>
                    <a:gd name="T6" fmla="*/ 75 w 130"/>
                    <a:gd name="T7" fmla="*/ 2 h 128"/>
                    <a:gd name="T8" fmla="*/ 73 w 130"/>
                    <a:gd name="T9" fmla="*/ 6 h 128"/>
                    <a:gd name="T10" fmla="*/ 64 w 130"/>
                    <a:gd name="T11" fmla="*/ 21 h 128"/>
                    <a:gd name="T12" fmla="*/ 41 w 130"/>
                    <a:gd name="T13" fmla="*/ 37 h 128"/>
                    <a:gd name="T14" fmla="*/ 15 w 130"/>
                    <a:gd name="T15" fmla="*/ 55 h 128"/>
                    <a:gd name="T16" fmla="*/ 1 w 130"/>
                    <a:gd name="T17" fmla="*/ 78 h 128"/>
                    <a:gd name="T18" fmla="*/ 3 w 130"/>
                    <a:gd name="T19" fmla="*/ 86 h 128"/>
                    <a:gd name="T20" fmla="*/ 43 w 130"/>
                    <a:gd name="T21" fmla="*/ 126 h 128"/>
                    <a:gd name="T22" fmla="*/ 51 w 130"/>
                    <a:gd name="T23" fmla="*/ 128 h 128"/>
                    <a:gd name="T24" fmla="*/ 55 w 130"/>
                    <a:gd name="T25" fmla="*/ 126 h 128"/>
                    <a:gd name="T26" fmla="*/ 57 w 130"/>
                    <a:gd name="T27" fmla="*/ 122 h 128"/>
                    <a:gd name="T28" fmla="*/ 66 w 130"/>
                    <a:gd name="T29" fmla="*/ 107 h 128"/>
                    <a:gd name="T30" fmla="*/ 89 w 130"/>
                    <a:gd name="T31" fmla="*/ 91 h 128"/>
                    <a:gd name="T32" fmla="*/ 115 w 130"/>
                    <a:gd name="T33" fmla="*/ 73 h 128"/>
                    <a:gd name="T34" fmla="*/ 129 w 130"/>
                    <a:gd name="T35" fmla="*/ 50 h 128"/>
                    <a:gd name="T36" fmla="*/ 127 w 130"/>
                    <a:gd name="T37" fmla="*/ 42 h 128"/>
                    <a:gd name="T38" fmla="*/ 49 w 130"/>
                    <a:gd name="T39" fmla="*/ 120 h 128"/>
                    <a:gd name="T40" fmla="*/ 9 w 130"/>
                    <a:gd name="T41" fmla="*/ 80 h 128"/>
                    <a:gd name="T42" fmla="*/ 81 w 130"/>
                    <a:gd name="T43" fmla="*/ 8 h 128"/>
                    <a:gd name="T44" fmla="*/ 121 w 130"/>
                    <a:gd name="T45" fmla="*/ 48 h 128"/>
                    <a:gd name="T46" fmla="*/ 49 w 130"/>
                    <a:gd name="T47" fmla="*/ 12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0" h="128">
                      <a:moveTo>
                        <a:pt x="127" y="42"/>
                      </a:moveTo>
                      <a:cubicBezTo>
                        <a:pt x="87" y="2"/>
                        <a:pt x="87" y="2"/>
                        <a:pt x="87" y="2"/>
                      </a:cubicBezTo>
                      <a:cubicBezTo>
                        <a:pt x="85" y="0"/>
                        <a:pt x="82" y="0"/>
                        <a:pt x="79" y="0"/>
                      </a:cubicBezTo>
                      <a:cubicBezTo>
                        <a:pt x="78" y="1"/>
                        <a:pt x="76" y="1"/>
                        <a:pt x="75" y="2"/>
                      </a:cubicBezTo>
                      <a:cubicBezTo>
                        <a:pt x="74" y="3"/>
                        <a:pt x="74" y="4"/>
                        <a:pt x="73" y="6"/>
                      </a:cubicBezTo>
                      <a:cubicBezTo>
                        <a:pt x="72" y="12"/>
                        <a:pt x="68" y="17"/>
                        <a:pt x="64" y="21"/>
                      </a:cubicBezTo>
                      <a:cubicBezTo>
                        <a:pt x="58" y="27"/>
                        <a:pt x="50" y="32"/>
                        <a:pt x="41" y="37"/>
                      </a:cubicBezTo>
                      <a:cubicBezTo>
                        <a:pt x="32" y="42"/>
                        <a:pt x="23" y="48"/>
                        <a:pt x="15" y="55"/>
                      </a:cubicBezTo>
                      <a:cubicBezTo>
                        <a:pt x="8" y="62"/>
                        <a:pt x="4" y="69"/>
                        <a:pt x="1" y="78"/>
                      </a:cubicBezTo>
                      <a:cubicBezTo>
                        <a:pt x="0" y="80"/>
                        <a:pt x="1" y="84"/>
                        <a:pt x="3" y="8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5" y="128"/>
                        <a:pt x="48" y="128"/>
                        <a:pt x="51" y="128"/>
                      </a:cubicBezTo>
                      <a:cubicBezTo>
                        <a:pt x="52" y="127"/>
                        <a:pt x="54" y="127"/>
                        <a:pt x="55" y="126"/>
                      </a:cubicBezTo>
                      <a:cubicBezTo>
                        <a:pt x="56" y="125"/>
                        <a:pt x="56" y="124"/>
                        <a:pt x="57" y="122"/>
                      </a:cubicBezTo>
                      <a:cubicBezTo>
                        <a:pt x="58" y="116"/>
                        <a:pt x="62" y="111"/>
                        <a:pt x="66" y="107"/>
                      </a:cubicBezTo>
                      <a:cubicBezTo>
                        <a:pt x="72" y="101"/>
                        <a:pt x="80" y="96"/>
                        <a:pt x="89" y="91"/>
                      </a:cubicBezTo>
                      <a:cubicBezTo>
                        <a:pt x="98" y="86"/>
                        <a:pt x="107" y="80"/>
                        <a:pt x="115" y="73"/>
                      </a:cubicBezTo>
                      <a:cubicBezTo>
                        <a:pt x="122" y="66"/>
                        <a:pt x="126" y="59"/>
                        <a:pt x="129" y="50"/>
                      </a:cubicBezTo>
                      <a:cubicBezTo>
                        <a:pt x="130" y="48"/>
                        <a:pt x="129" y="44"/>
                        <a:pt x="127" y="42"/>
                      </a:cubicBezTo>
                      <a:close/>
                      <a:moveTo>
                        <a:pt x="49" y="120"/>
                      </a:moveTo>
                      <a:cubicBezTo>
                        <a:pt x="36" y="107"/>
                        <a:pt x="22" y="93"/>
                        <a:pt x="9" y="80"/>
                      </a:cubicBezTo>
                      <a:cubicBezTo>
                        <a:pt x="20" y="43"/>
                        <a:pt x="70" y="45"/>
                        <a:pt x="81" y="8"/>
                      </a:cubicBezTo>
                      <a:cubicBezTo>
                        <a:pt x="94" y="21"/>
                        <a:pt x="108" y="35"/>
                        <a:pt x="121" y="48"/>
                      </a:cubicBezTo>
                      <a:cubicBezTo>
                        <a:pt x="110" y="85"/>
                        <a:pt x="60" y="83"/>
                        <a:pt x="49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3" name="Freeform 66"/>
                <p:cNvSpPr>
                  <a:spLocks noEditPoints="1"/>
                </p:cNvSpPr>
                <p:nvPr/>
              </p:nvSpPr>
              <p:spPr bwMode="auto">
                <a:xfrm>
                  <a:off x="1222375" y="3205163"/>
                  <a:ext cx="131762" cy="134938"/>
                </a:xfrm>
                <a:custGeom>
                  <a:avLst/>
                  <a:gdLst>
                    <a:gd name="T0" fmla="*/ 28 w 35"/>
                    <a:gd name="T1" fmla="*/ 12 h 36"/>
                    <a:gd name="T2" fmla="*/ 20 w 35"/>
                    <a:gd name="T3" fmla="*/ 13 h 36"/>
                    <a:gd name="T4" fmla="*/ 10 w 35"/>
                    <a:gd name="T5" fmla="*/ 7 h 36"/>
                    <a:gd name="T6" fmla="*/ 15 w 35"/>
                    <a:gd name="T7" fmla="*/ 6 h 36"/>
                    <a:gd name="T8" fmla="*/ 19 w 35"/>
                    <a:gd name="T9" fmla="*/ 6 h 36"/>
                    <a:gd name="T10" fmla="*/ 20 w 35"/>
                    <a:gd name="T11" fmla="*/ 2 h 36"/>
                    <a:gd name="T12" fmla="*/ 13 w 35"/>
                    <a:gd name="T13" fmla="*/ 1 h 36"/>
                    <a:gd name="T14" fmla="*/ 6 w 35"/>
                    <a:gd name="T15" fmla="*/ 4 h 36"/>
                    <a:gd name="T16" fmla="*/ 5 w 35"/>
                    <a:gd name="T17" fmla="*/ 3 h 36"/>
                    <a:gd name="T18" fmla="*/ 3 w 35"/>
                    <a:gd name="T19" fmla="*/ 5 h 36"/>
                    <a:gd name="T20" fmla="*/ 4 w 35"/>
                    <a:gd name="T21" fmla="*/ 6 h 36"/>
                    <a:gd name="T22" fmla="*/ 1 w 35"/>
                    <a:gd name="T23" fmla="*/ 15 h 36"/>
                    <a:gd name="T24" fmla="*/ 3 w 35"/>
                    <a:gd name="T25" fmla="*/ 22 h 36"/>
                    <a:gd name="T26" fmla="*/ 18 w 35"/>
                    <a:gd name="T27" fmla="*/ 21 h 36"/>
                    <a:gd name="T28" fmla="*/ 23 w 35"/>
                    <a:gd name="T29" fmla="*/ 31 h 36"/>
                    <a:gd name="T30" fmla="*/ 19 w 35"/>
                    <a:gd name="T31" fmla="*/ 30 h 36"/>
                    <a:gd name="T32" fmla="*/ 16 w 35"/>
                    <a:gd name="T33" fmla="*/ 28 h 36"/>
                    <a:gd name="T34" fmla="*/ 13 w 35"/>
                    <a:gd name="T35" fmla="*/ 31 h 36"/>
                    <a:gd name="T36" fmla="*/ 17 w 35"/>
                    <a:gd name="T37" fmla="*/ 35 h 36"/>
                    <a:gd name="T38" fmla="*/ 25 w 35"/>
                    <a:gd name="T39" fmla="*/ 36 h 36"/>
                    <a:gd name="T40" fmla="*/ 31 w 35"/>
                    <a:gd name="T41" fmla="*/ 35 h 36"/>
                    <a:gd name="T42" fmla="*/ 33 w 35"/>
                    <a:gd name="T43" fmla="*/ 34 h 36"/>
                    <a:gd name="T44" fmla="*/ 33 w 35"/>
                    <a:gd name="T45" fmla="*/ 32 h 36"/>
                    <a:gd name="T46" fmla="*/ 34 w 35"/>
                    <a:gd name="T47" fmla="*/ 26 h 36"/>
                    <a:gd name="T48" fmla="*/ 35 w 35"/>
                    <a:gd name="T49" fmla="*/ 18 h 36"/>
                    <a:gd name="T50" fmla="*/ 10 w 35"/>
                    <a:gd name="T51" fmla="*/ 17 h 36"/>
                    <a:gd name="T52" fmla="*/ 6 w 35"/>
                    <a:gd name="T53" fmla="*/ 15 h 36"/>
                    <a:gd name="T54" fmla="*/ 7 w 35"/>
                    <a:gd name="T55" fmla="*/ 11 h 36"/>
                    <a:gd name="T56" fmla="*/ 14 w 35"/>
                    <a:gd name="T57" fmla="*/ 16 h 36"/>
                    <a:gd name="T58" fmla="*/ 29 w 35"/>
                    <a:gd name="T59" fmla="*/ 25 h 36"/>
                    <a:gd name="T60" fmla="*/ 21 w 35"/>
                    <a:gd name="T61" fmla="*/ 20 h 36"/>
                    <a:gd name="T62" fmla="*/ 25 w 35"/>
                    <a:gd name="T63" fmla="*/ 18 h 36"/>
                    <a:gd name="T64" fmla="*/ 28 w 35"/>
                    <a:gd name="T65" fmla="*/ 20 h 36"/>
                    <a:gd name="T66" fmla="*/ 29 w 35"/>
                    <a:gd name="T67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" h="36">
                      <a:moveTo>
                        <a:pt x="32" y="15"/>
                      </a:moveTo>
                      <a:cubicBezTo>
                        <a:pt x="31" y="14"/>
                        <a:pt x="30" y="13"/>
                        <a:pt x="28" y="12"/>
                      </a:cubicBezTo>
                      <a:cubicBezTo>
                        <a:pt x="27" y="12"/>
                        <a:pt x="26" y="12"/>
                        <a:pt x="24" y="12"/>
                      </a:cubicBezTo>
                      <a:cubicBezTo>
                        <a:pt x="23" y="12"/>
                        <a:pt x="22" y="12"/>
                        <a:pt x="20" y="13"/>
                      </a:cubicBezTo>
                      <a:cubicBezTo>
                        <a:pt x="19" y="13"/>
                        <a:pt x="18" y="14"/>
                        <a:pt x="16" y="15"/>
                      </a:cubicBezTo>
                      <a:cubicBezTo>
                        <a:pt x="14" y="12"/>
                        <a:pt x="12" y="10"/>
                        <a:pt x="10" y="7"/>
                      </a:cubicBezTo>
                      <a:cubicBezTo>
                        <a:pt x="11" y="7"/>
                        <a:pt x="12" y="6"/>
                        <a:pt x="13" y="6"/>
                      </a:cubicBezTo>
                      <a:cubicBezTo>
                        <a:pt x="14" y="6"/>
                        <a:pt x="14" y="6"/>
                        <a:pt x="15" y="6"/>
                      </a:cubicBezTo>
                      <a:cubicBezTo>
                        <a:pt x="16" y="7"/>
                        <a:pt x="17" y="7"/>
                        <a:pt x="18" y="7"/>
                      </a:cubicBezTo>
                      <a:cubicBezTo>
                        <a:pt x="18" y="7"/>
                        <a:pt x="19" y="7"/>
                        <a:pt x="19" y="6"/>
                      </a:cubicBezTo>
                      <a:cubicBezTo>
                        <a:pt x="20" y="6"/>
                        <a:pt x="20" y="5"/>
                        <a:pt x="20" y="5"/>
                      </a:cubicBezTo>
                      <a:cubicBezTo>
                        <a:pt x="20" y="4"/>
                        <a:pt x="20" y="3"/>
                        <a:pt x="20" y="2"/>
                      </a:cubicBezTo>
                      <a:cubicBezTo>
                        <a:pt x="19" y="1"/>
                        <a:pt x="18" y="1"/>
                        <a:pt x="16" y="0"/>
                      </a:cubicBezTo>
                      <a:cubicBezTo>
                        <a:pt x="15" y="0"/>
                        <a:pt x="14" y="0"/>
                        <a:pt x="13" y="1"/>
                      </a:cubicBezTo>
                      <a:cubicBezTo>
                        <a:pt x="11" y="1"/>
                        <a:pt x="10" y="1"/>
                        <a:pt x="9" y="2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2" y="9"/>
                        <a:pt x="2" y="10"/>
                      </a:cubicBezTo>
                      <a:cubicBezTo>
                        <a:pt x="1" y="12"/>
                        <a:pt x="1" y="13"/>
                        <a:pt x="1" y="15"/>
                      </a:cubicBezTo>
                      <a:cubicBezTo>
                        <a:pt x="0" y="16"/>
                        <a:pt x="1" y="17"/>
                        <a:pt x="1" y="18"/>
                      </a:cubicBezTo>
                      <a:cubicBezTo>
                        <a:pt x="1" y="20"/>
                        <a:pt x="2" y="21"/>
                        <a:pt x="3" y="22"/>
                      </a:cubicBezTo>
                      <a:cubicBezTo>
                        <a:pt x="5" y="23"/>
                        <a:pt x="8" y="24"/>
                        <a:pt x="10" y="24"/>
                      </a:cubicBezTo>
                      <a:cubicBezTo>
                        <a:pt x="13" y="23"/>
                        <a:pt x="15" y="23"/>
                        <a:pt x="18" y="21"/>
                      </a:cubicBezTo>
                      <a:cubicBezTo>
                        <a:pt x="21" y="24"/>
                        <a:pt x="23" y="27"/>
                        <a:pt x="25" y="29"/>
                      </a:cubicBezTo>
                      <a:cubicBezTo>
                        <a:pt x="24" y="30"/>
                        <a:pt x="24" y="30"/>
                        <a:pt x="23" y="31"/>
                      </a:cubicBezTo>
                      <a:cubicBezTo>
                        <a:pt x="22" y="31"/>
                        <a:pt x="21" y="31"/>
                        <a:pt x="21" y="31"/>
                      </a:cubicBezTo>
                      <a:cubicBezTo>
                        <a:pt x="20" y="30"/>
                        <a:pt x="20" y="30"/>
                        <a:pt x="19" y="30"/>
                      </a:cubicBezTo>
                      <a:cubicBezTo>
                        <a:pt x="18" y="29"/>
                        <a:pt x="18" y="29"/>
                        <a:pt x="17" y="29"/>
                      </a:cubicBezTo>
                      <a:cubicBezTo>
                        <a:pt x="17" y="28"/>
                        <a:pt x="16" y="28"/>
                        <a:pt x="16" y="28"/>
                      </a:cubicBezTo>
                      <a:cubicBezTo>
                        <a:pt x="15" y="28"/>
                        <a:pt x="15" y="29"/>
                        <a:pt x="14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32"/>
                        <a:pt x="13" y="33"/>
                        <a:pt x="14" y="33"/>
                      </a:cubicBezTo>
                      <a:cubicBezTo>
                        <a:pt x="15" y="34"/>
                        <a:pt x="16" y="35"/>
                        <a:pt x="17" y="35"/>
                      </a:cubicBezTo>
                      <a:cubicBezTo>
                        <a:pt x="18" y="36"/>
                        <a:pt x="19" y="36"/>
                        <a:pt x="20" y="36"/>
                      </a:cubicBezTo>
                      <a:cubicBezTo>
                        <a:pt x="22" y="36"/>
                        <a:pt x="23" y="36"/>
                        <a:pt x="25" y="36"/>
                      </a:cubicBezTo>
                      <a:cubicBezTo>
                        <a:pt x="26" y="35"/>
                        <a:pt x="27" y="34"/>
                        <a:pt x="29" y="33"/>
                      </a:cubicBezTo>
                      <a:cubicBezTo>
                        <a:pt x="30" y="33"/>
                        <a:pt x="30" y="34"/>
                        <a:pt x="31" y="35"/>
                      </a:cubicBezTo>
                      <a:cubicBezTo>
                        <a:pt x="31" y="35"/>
                        <a:pt x="32" y="35"/>
                        <a:pt x="32" y="35"/>
                      </a:cubicBezTo>
                      <a:cubicBezTo>
                        <a:pt x="33" y="35"/>
                        <a:pt x="33" y="35"/>
                        <a:pt x="33" y="34"/>
                      </a:cubicBezTo>
                      <a:cubicBezTo>
                        <a:pt x="33" y="34"/>
                        <a:pt x="34" y="34"/>
                        <a:pt x="34" y="33"/>
                      </a:cubicBezTo>
                      <a:cubicBezTo>
                        <a:pt x="34" y="33"/>
                        <a:pt x="33" y="32"/>
                        <a:pt x="33" y="32"/>
                      </a:cubicBezTo>
                      <a:cubicBezTo>
                        <a:pt x="32" y="32"/>
                        <a:pt x="32" y="31"/>
                        <a:pt x="31" y="30"/>
                      </a:cubicBezTo>
                      <a:cubicBezTo>
                        <a:pt x="32" y="29"/>
                        <a:pt x="33" y="27"/>
                        <a:pt x="34" y="26"/>
                      </a:cubicBezTo>
                      <a:cubicBezTo>
                        <a:pt x="35" y="24"/>
                        <a:pt x="35" y="23"/>
                        <a:pt x="35" y="21"/>
                      </a:cubicBezTo>
                      <a:cubicBezTo>
                        <a:pt x="35" y="20"/>
                        <a:pt x="35" y="19"/>
                        <a:pt x="35" y="18"/>
                      </a:cubicBezTo>
                      <a:cubicBezTo>
                        <a:pt x="34" y="17"/>
                        <a:pt x="33" y="16"/>
                        <a:pt x="32" y="15"/>
                      </a:cubicBezTo>
                      <a:close/>
                      <a:moveTo>
                        <a:pt x="10" y="17"/>
                      </a:moveTo>
                      <a:cubicBezTo>
                        <a:pt x="9" y="17"/>
                        <a:pt x="8" y="17"/>
                        <a:pt x="7" y="16"/>
                      </a:cubicBezTo>
                      <a:cubicBezTo>
                        <a:pt x="7" y="16"/>
                        <a:pt x="6" y="15"/>
                        <a:pt x="6" y="15"/>
                      </a:cubicBezTo>
                      <a:cubicBezTo>
                        <a:pt x="6" y="14"/>
                        <a:pt x="6" y="14"/>
                        <a:pt x="6" y="13"/>
                      </a:cubicBezTo>
                      <a:cubicBezTo>
                        <a:pt x="6" y="13"/>
                        <a:pt x="6" y="12"/>
                        <a:pt x="7" y="11"/>
                      </a:cubicBezTo>
                      <a:cubicBezTo>
                        <a:pt x="7" y="11"/>
                        <a:pt x="7" y="10"/>
                        <a:pt x="8" y="9"/>
                      </a:cubicBezTo>
                      <a:cubicBezTo>
                        <a:pt x="10" y="11"/>
                        <a:pt x="12" y="14"/>
                        <a:pt x="14" y="16"/>
                      </a:cubicBezTo>
                      <a:cubicBezTo>
                        <a:pt x="12" y="17"/>
                        <a:pt x="11" y="17"/>
                        <a:pt x="10" y="17"/>
                      </a:cubicBezTo>
                      <a:close/>
                      <a:moveTo>
                        <a:pt x="29" y="25"/>
                      </a:moveTo>
                      <a:cubicBezTo>
                        <a:pt x="28" y="26"/>
                        <a:pt x="28" y="27"/>
                        <a:pt x="27" y="27"/>
                      </a:cubicBezTo>
                      <a:cubicBezTo>
                        <a:pt x="25" y="25"/>
                        <a:pt x="23" y="22"/>
                        <a:pt x="21" y="20"/>
                      </a:cubicBezTo>
                      <a:cubicBezTo>
                        <a:pt x="21" y="20"/>
                        <a:pt x="22" y="19"/>
                        <a:pt x="23" y="19"/>
                      </a:cubicBezTo>
                      <a:cubicBezTo>
                        <a:pt x="23" y="19"/>
                        <a:pt x="24" y="19"/>
                        <a:pt x="25" y="18"/>
                      </a:cubicBezTo>
                      <a:cubicBezTo>
                        <a:pt x="25" y="18"/>
                        <a:pt x="26" y="18"/>
                        <a:pt x="27" y="19"/>
                      </a:cubicBezTo>
                      <a:cubicBezTo>
                        <a:pt x="27" y="19"/>
                        <a:pt x="28" y="19"/>
                        <a:pt x="28" y="20"/>
                      </a:cubicBezTo>
                      <a:cubicBezTo>
                        <a:pt x="29" y="20"/>
                        <a:pt x="29" y="21"/>
                        <a:pt x="29" y="21"/>
                      </a:cubicBezTo>
                      <a:cubicBezTo>
                        <a:pt x="30" y="22"/>
                        <a:pt x="30" y="23"/>
                        <a:pt x="29" y="23"/>
                      </a:cubicBezTo>
                      <a:cubicBezTo>
                        <a:pt x="29" y="24"/>
                        <a:pt x="29" y="25"/>
                        <a:pt x="29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4" name="Freeform 67"/>
                <p:cNvSpPr/>
                <p:nvPr/>
              </p:nvSpPr>
              <p:spPr bwMode="auto">
                <a:xfrm>
                  <a:off x="1211263" y="3367088"/>
                  <a:ext cx="71437" cy="79375"/>
                </a:xfrm>
                <a:custGeom>
                  <a:avLst/>
                  <a:gdLst>
                    <a:gd name="T0" fmla="*/ 16 w 19"/>
                    <a:gd name="T1" fmla="*/ 1 h 21"/>
                    <a:gd name="T2" fmla="*/ 16 w 19"/>
                    <a:gd name="T3" fmla="*/ 1 h 21"/>
                    <a:gd name="T4" fmla="*/ 9 w 19"/>
                    <a:gd name="T5" fmla="*/ 7 h 21"/>
                    <a:gd name="T6" fmla="*/ 3 w 19"/>
                    <a:gd name="T7" fmla="*/ 14 h 21"/>
                    <a:gd name="T8" fmla="*/ 0 w 19"/>
                    <a:gd name="T9" fmla="*/ 17 h 21"/>
                    <a:gd name="T10" fmla="*/ 0 w 19"/>
                    <a:gd name="T11" fmla="*/ 17 h 21"/>
                    <a:gd name="T12" fmla="*/ 0 w 19"/>
                    <a:gd name="T13" fmla="*/ 20 h 21"/>
                    <a:gd name="T14" fmla="*/ 3 w 19"/>
                    <a:gd name="T15" fmla="*/ 20 h 21"/>
                    <a:gd name="T16" fmla="*/ 3 w 19"/>
                    <a:gd name="T17" fmla="*/ 20 h 21"/>
                    <a:gd name="T18" fmla="*/ 6 w 19"/>
                    <a:gd name="T19" fmla="*/ 16 h 21"/>
                    <a:gd name="T20" fmla="*/ 11 w 19"/>
                    <a:gd name="T21" fmla="*/ 10 h 21"/>
                    <a:gd name="T22" fmla="*/ 18 w 19"/>
                    <a:gd name="T23" fmla="*/ 4 h 21"/>
                    <a:gd name="T24" fmla="*/ 18 w 19"/>
                    <a:gd name="T25" fmla="*/ 4 h 21"/>
                    <a:gd name="T26" fmla="*/ 19 w 19"/>
                    <a:gd name="T27" fmla="*/ 4 h 21"/>
                    <a:gd name="T28" fmla="*/ 19 w 19"/>
                    <a:gd name="T29" fmla="*/ 1 h 21"/>
                    <a:gd name="T30" fmla="*/ 16 w 19"/>
                    <a:gd name="T3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1">
                      <a:moveTo>
                        <a:pt x="16" y="1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3"/>
                        <a:pt x="11" y="5"/>
                        <a:pt x="9" y="7"/>
                      </a:cubicBez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8" y="14"/>
                        <a:pt x="9" y="12"/>
                        <a:pt x="11" y="10"/>
                      </a:cubicBezTo>
                      <a:cubicBezTo>
                        <a:pt x="14" y="8"/>
                        <a:pt x="16" y="6"/>
                        <a:pt x="1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4"/>
                        <a:pt x="18" y="4"/>
                        <a:pt x="19" y="4"/>
                      </a:cubicBezTo>
                      <a:cubicBezTo>
                        <a:pt x="19" y="3"/>
                        <a:pt x="19" y="2"/>
                        <a:pt x="19" y="1"/>
                      </a:cubicBezTo>
                      <a:cubicBezTo>
                        <a:pt x="18" y="0"/>
                        <a:pt x="17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5" name="Freeform 68"/>
                <p:cNvSpPr/>
                <p:nvPr/>
              </p:nvSpPr>
              <p:spPr bwMode="auto">
                <a:xfrm>
                  <a:off x="1296988" y="3111501"/>
                  <a:ext cx="74612" cy="77788"/>
                </a:xfrm>
                <a:custGeom>
                  <a:avLst/>
                  <a:gdLst>
                    <a:gd name="T0" fmla="*/ 8 w 20"/>
                    <a:gd name="T1" fmla="*/ 11 h 21"/>
                    <a:gd name="T2" fmla="*/ 1 w 20"/>
                    <a:gd name="T3" fmla="*/ 17 h 21"/>
                    <a:gd name="T4" fmla="*/ 0 w 20"/>
                    <a:gd name="T5" fmla="*/ 17 h 21"/>
                    <a:gd name="T6" fmla="*/ 0 w 20"/>
                    <a:gd name="T7" fmla="*/ 20 h 21"/>
                    <a:gd name="T8" fmla="*/ 3 w 20"/>
                    <a:gd name="T9" fmla="*/ 20 h 21"/>
                    <a:gd name="T10" fmla="*/ 3 w 20"/>
                    <a:gd name="T11" fmla="*/ 20 h 21"/>
                    <a:gd name="T12" fmla="*/ 10 w 20"/>
                    <a:gd name="T13" fmla="*/ 14 h 21"/>
                    <a:gd name="T14" fmla="*/ 16 w 20"/>
                    <a:gd name="T15" fmla="*/ 7 h 21"/>
                    <a:gd name="T16" fmla="*/ 19 w 20"/>
                    <a:gd name="T17" fmla="*/ 3 h 21"/>
                    <a:gd name="T18" fmla="*/ 19 w 20"/>
                    <a:gd name="T19" fmla="*/ 3 h 21"/>
                    <a:gd name="T20" fmla="*/ 19 w 20"/>
                    <a:gd name="T21" fmla="*/ 0 h 21"/>
                    <a:gd name="T22" fmla="*/ 16 w 20"/>
                    <a:gd name="T23" fmla="*/ 0 h 21"/>
                    <a:gd name="T24" fmla="*/ 16 w 20"/>
                    <a:gd name="T25" fmla="*/ 1 h 21"/>
                    <a:gd name="T26" fmla="*/ 13 w 20"/>
                    <a:gd name="T27" fmla="*/ 5 h 21"/>
                    <a:gd name="T28" fmla="*/ 8 w 20"/>
                    <a:gd name="T29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21">
                      <a:moveTo>
                        <a:pt x="8" y="11"/>
                      </a:moveTo>
                      <a:cubicBezTo>
                        <a:pt x="5" y="13"/>
                        <a:pt x="3" y="15"/>
                        <a:pt x="1" y="17"/>
                      </a:cubicBezTo>
                      <a:cubicBezTo>
                        <a:pt x="1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8"/>
                        <a:pt x="8" y="16"/>
                        <a:pt x="10" y="14"/>
                      </a:cubicBezTo>
                      <a:cubicBezTo>
                        <a:pt x="13" y="12"/>
                        <a:pt x="14" y="9"/>
                        <a:pt x="16" y="7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7" y="0"/>
                        <a:pt x="16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1" y="7"/>
                        <a:pt x="10" y="9"/>
                        <a:pt x="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5" name="Group 29"/>
              <p:cNvGrpSpPr/>
              <p:nvPr/>
            </p:nvGrpSpPr>
            <p:grpSpPr>
              <a:xfrm>
                <a:off x="7197315" y="3405112"/>
                <a:ext cx="331787" cy="482600"/>
                <a:chOff x="4029075" y="2071688"/>
                <a:chExt cx="331787" cy="482600"/>
              </a:xfrm>
              <a:solidFill>
                <a:schemeClr val="bg1"/>
              </a:solidFill>
            </p:grpSpPr>
            <p:sp>
              <p:nvSpPr>
                <p:cNvPr id="43" name="Oval 69"/>
                <p:cNvSpPr>
                  <a:spLocks noChangeArrowheads="1"/>
                </p:cNvSpPr>
                <p:nvPr/>
              </p:nvSpPr>
              <p:spPr bwMode="auto">
                <a:xfrm>
                  <a:off x="4164013" y="220821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4" name="Oval 70"/>
                <p:cNvSpPr>
                  <a:spLocks noChangeArrowheads="1"/>
                </p:cNvSpPr>
                <p:nvPr/>
              </p:nvSpPr>
              <p:spPr bwMode="auto">
                <a:xfrm>
                  <a:off x="4164013" y="2389188"/>
                  <a:ext cx="30162" cy="285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5" name="Oval 71"/>
                <p:cNvSpPr>
                  <a:spLocks noChangeArrowheads="1"/>
                </p:cNvSpPr>
                <p:nvPr/>
              </p:nvSpPr>
              <p:spPr bwMode="auto">
                <a:xfrm>
                  <a:off x="4073525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6" name="Oval 72"/>
                <p:cNvSpPr>
                  <a:spLocks noChangeArrowheads="1"/>
                </p:cNvSpPr>
                <p:nvPr/>
              </p:nvSpPr>
              <p:spPr bwMode="auto">
                <a:xfrm>
                  <a:off x="4254500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7" name="Freeform 73"/>
                <p:cNvSpPr/>
                <p:nvPr/>
              </p:nvSpPr>
              <p:spPr bwMode="auto">
                <a:xfrm>
                  <a:off x="4100513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8" name="Freeform 74"/>
                <p:cNvSpPr/>
                <p:nvPr/>
              </p:nvSpPr>
              <p:spPr bwMode="auto">
                <a:xfrm>
                  <a:off x="4100513" y="2233613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9" name="Freeform 75"/>
                <p:cNvSpPr/>
                <p:nvPr/>
              </p:nvSpPr>
              <p:spPr bwMode="auto">
                <a:xfrm>
                  <a:off x="4229100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0" name="Freeform 76"/>
                <p:cNvSpPr>
                  <a:spLocks noEditPoints="1"/>
                </p:cNvSpPr>
                <p:nvPr/>
              </p:nvSpPr>
              <p:spPr bwMode="auto">
                <a:xfrm>
                  <a:off x="4029075" y="2071688"/>
                  <a:ext cx="331787" cy="48260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8 h 128"/>
                    <a:gd name="T6" fmla="*/ 64 w 88"/>
                    <a:gd name="T7" fmla="*/ 7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7 h 128"/>
                    <a:gd name="T14" fmla="*/ 11 w 88"/>
                    <a:gd name="T15" fmla="*/ 37 h 128"/>
                    <a:gd name="T16" fmla="*/ 0 w 88"/>
                    <a:gd name="T17" fmla="*/ 64 h 128"/>
                    <a:gd name="T18" fmla="*/ 10 w 88"/>
                    <a:gd name="T19" fmla="*/ 91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1 h 128"/>
                    <a:gd name="T30" fmla="*/ 79 w 88"/>
                    <a:gd name="T31" fmla="*/ 72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30 h 128"/>
                    <a:gd name="T44" fmla="*/ 40 w 88"/>
                    <a:gd name="T45" fmla="*/ 24 h 128"/>
                    <a:gd name="T46" fmla="*/ 20 w 88"/>
                    <a:gd name="T47" fmla="*/ 30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8"/>
                      </a:cubicBezTo>
                      <a:cubicBezTo>
                        <a:pt x="64" y="7"/>
                        <a:pt x="64" y="7"/>
                        <a:pt x="64" y="7"/>
                      </a:cubicBezTo>
                      <a:cubicBezTo>
                        <a:pt x="64" y="3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3"/>
                        <a:pt x="17" y="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4" y="44"/>
                        <a:pt x="0" y="53"/>
                        <a:pt x="0" y="64"/>
                      </a:cubicBezTo>
                      <a:cubicBezTo>
                        <a:pt x="0" y="74"/>
                        <a:pt x="4" y="84"/>
                        <a:pt x="10" y="91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5"/>
                        <a:pt x="78" y="79"/>
                        <a:pt x="79" y="72"/>
                      </a:cubicBezTo>
                      <a:cubicBezTo>
                        <a:pt x="79" y="72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60"/>
                        <a:pt x="84" y="56"/>
                        <a:pt x="80" y="56"/>
                      </a:cubicBezTo>
                      <a:close/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30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2"/>
                        <a:pt x="33" y="104"/>
                        <a:pt x="40" y="104"/>
                      </a:cubicBezTo>
                      <a:cubicBezTo>
                        <a:pt x="47" y="104"/>
                        <a:pt x="54" y="102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2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2"/>
                        <a:pt x="58" y="96"/>
                        <a:pt x="40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1" name="Freeform 77"/>
                <p:cNvSpPr/>
                <p:nvPr/>
              </p:nvSpPr>
              <p:spPr bwMode="auto">
                <a:xfrm>
                  <a:off x="4164013" y="2238376"/>
                  <a:ext cx="90487" cy="90488"/>
                </a:xfrm>
                <a:custGeom>
                  <a:avLst/>
                  <a:gdLst>
                    <a:gd name="T0" fmla="*/ 24 w 24"/>
                    <a:gd name="T1" fmla="*/ 0 h 24"/>
                    <a:gd name="T2" fmla="*/ 22 w 24"/>
                    <a:gd name="T3" fmla="*/ 0 h 24"/>
                    <a:gd name="T4" fmla="*/ 1 w 24"/>
                    <a:gd name="T5" fmla="*/ 17 h 24"/>
                    <a:gd name="T6" fmla="*/ 0 w 24"/>
                    <a:gd name="T7" fmla="*/ 20 h 24"/>
                    <a:gd name="T8" fmla="*/ 1 w 24"/>
                    <a:gd name="T9" fmla="*/ 23 h 24"/>
                    <a:gd name="T10" fmla="*/ 4 w 24"/>
                    <a:gd name="T11" fmla="*/ 24 h 24"/>
                    <a:gd name="T12" fmla="*/ 7 w 24"/>
                    <a:gd name="T13" fmla="*/ 23 h 24"/>
                    <a:gd name="T14" fmla="*/ 14 w 24"/>
                    <a:gd name="T15" fmla="*/ 14 h 24"/>
                    <a:gd name="T16" fmla="*/ 24 w 24"/>
                    <a:gd name="T17" fmla="*/ 2 h 24"/>
                    <a:gd name="T18" fmla="*/ 24 w 24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3"/>
                      </a:cubicBezTo>
                      <a:cubicBezTo>
                        <a:pt x="2" y="24"/>
                        <a:pt x="3" y="24"/>
                        <a:pt x="4" y="24"/>
                      </a:cubicBezTo>
                      <a:cubicBezTo>
                        <a:pt x="5" y="24"/>
                        <a:pt x="6" y="24"/>
                        <a:pt x="7" y="2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1"/>
                        <a:pt x="24" y="1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6" name="Group 30"/>
              <p:cNvGrpSpPr/>
              <p:nvPr/>
            </p:nvGrpSpPr>
            <p:grpSpPr>
              <a:xfrm>
                <a:off x="9012997" y="1679576"/>
                <a:ext cx="482600" cy="452438"/>
                <a:chOff x="2974975" y="2071688"/>
                <a:chExt cx="482600" cy="452438"/>
              </a:xfrm>
              <a:solidFill>
                <a:schemeClr val="bg1"/>
              </a:solidFill>
            </p:grpSpPr>
            <p:sp>
              <p:nvSpPr>
                <p:cNvPr id="34" name="Freeform 78"/>
                <p:cNvSpPr>
                  <a:spLocks noEditPoints="1"/>
                </p:cNvSpPr>
                <p:nvPr/>
              </p:nvSpPr>
              <p:spPr bwMode="auto">
                <a:xfrm>
                  <a:off x="2974975" y="2071688"/>
                  <a:ext cx="482600" cy="452438"/>
                </a:xfrm>
                <a:custGeom>
                  <a:avLst/>
                  <a:gdLst>
                    <a:gd name="T0" fmla="*/ 126 w 128"/>
                    <a:gd name="T1" fmla="*/ 26 h 120"/>
                    <a:gd name="T2" fmla="*/ 102 w 128"/>
                    <a:gd name="T3" fmla="*/ 2 h 120"/>
                    <a:gd name="T4" fmla="*/ 96 w 128"/>
                    <a:gd name="T5" fmla="*/ 0 h 120"/>
                    <a:gd name="T6" fmla="*/ 12 w 128"/>
                    <a:gd name="T7" fmla="*/ 0 h 120"/>
                    <a:gd name="T8" fmla="*/ 0 w 128"/>
                    <a:gd name="T9" fmla="*/ 12 h 120"/>
                    <a:gd name="T10" fmla="*/ 0 w 128"/>
                    <a:gd name="T11" fmla="*/ 108 h 120"/>
                    <a:gd name="T12" fmla="*/ 12 w 128"/>
                    <a:gd name="T13" fmla="*/ 120 h 120"/>
                    <a:gd name="T14" fmla="*/ 116 w 128"/>
                    <a:gd name="T15" fmla="*/ 120 h 120"/>
                    <a:gd name="T16" fmla="*/ 128 w 128"/>
                    <a:gd name="T17" fmla="*/ 108 h 120"/>
                    <a:gd name="T18" fmla="*/ 128 w 128"/>
                    <a:gd name="T19" fmla="*/ 32 h 120"/>
                    <a:gd name="T20" fmla="*/ 126 w 128"/>
                    <a:gd name="T21" fmla="*/ 26 h 120"/>
                    <a:gd name="T22" fmla="*/ 120 w 128"/>
                    <a:gd name="T23" fmla="*/ 108 h 120"/>
                    <a:gd name="T24" fmla="*/ 116 w 128"/>
                    <a:gd name="T25" fmla="*/ 112 h 120"/>
                    <a:gd name="T26" fmla="*/ 12 w 128"/>
                    <a:gd name="T27" fmla="*/ 112 h 120"/>
                    <a:gd name="T28" fmla="*/ 8 w 128"/>
                    <a:gd name="T29" fmla="*/ 108 h 120"/>
                    <a:gd name="T30" fmla="*/ 8 w 128"/>
                    <a:gd name="T31" fmla="*/ 12 h 120"/>
                    <a:gd name="T32" fmla="*/ 12 w 128"/>
                    <a:gd name="T33" fmla="*/ 8 h 120"/>
                    <a:gd name="T34" fmla="*/ 92 w 128"/>
                    <a:gd name="T35" fmla="*/ 8 h 120"/>
                    <a:gd name="T36" fmla="*/ 92 w 128"/>
                    <a:gd name="T37" fmla="*/ 24 h 120"/>
                    <a:gd name="T38" fmla="*/ 92 w 128"/>
                    <a:gd name="T39" fmla="*/ 24 h 120"/>
                    <a:gd name="T40" fmla="*/ 104 w 128"/>
                    <a:gd name="T41" fmla="*/ 36 h 120"/>
                    <a:gd name="T42" fmla="*/ 108 w 128"/>
                    <a:gd name="T43" fmla="*/ 36 h 120"/>
                    <a:gd name="T44" fmla="*/ 120 w 128"/>
                    <a:gd name="T45" fmla="*/ 36 h 120"/>
                    <a:gd name="T46" fmla="*/ 120 w 128"/>
                    <a:gd name="T47" fmla="*/ 108 h 120"/>
                    <a:gd name="T48" fmla="*/ 108 w 128"/>
                    <a:gd name="T49" fmla="*/ 32 h 120"/>
                    <a:gd name="T50" fmla="*/ 104 w 128"/>
                    <a:gd name="T51" fmla="*/ 32 h 120"/>
                    <a:gd name="T52" fmla="*/ 96 w 128"/>
                    <a:gd name="T53" fmla="*/ 24 h 120"/>
                    <a:gd name="T54" fmla="*/ 96 w 128"/>
                    <a:gd name="T55" fmla="*/ 24 h 120"/>
                    <a:gd name="T56" fmla="*/ 96 w 128"/>
                    <a:gd name="T57" fmla="*/ 8 h 120"/>
                    <a:gd name="T58" fmla="*/ 120 w 128"/>
                    <a:gd name="T59" fmla="*/ 32 h 120"/>
                    <a:gd name="T60" fmla="*/ 108 w 128"/>
                    <a:gd name="T61" fmla="*/ 3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8" h="120">
                      <a:moveTo>
                        <a:pt x="126" y="26"/>
                      </a:moveTo>
                      <a:cubicBezTo>
                        <a:pt x="102" y="2"/>
                        <a:pt x="102" y="2"/>
                        <a:pt x="102" y="2"/>
                      </a:cubicBezTo>
                      <a:cubicBezTo>
                        <a:pt x="100" y="1"/>
                        <a:pt x="98" y="0"/>
                        <a:pt x="9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5"/>
                        <a:pt x="5" y="120"/>
                        <a:pt x="12" y="120"/>
                      </a:cubicBezTo>
                      <a:cubicBezTo>
                        <a:pt x="116" y="120"/>
                        <a:pt x="116" y="120"/>
                        <a:pt x="116" y="120"/>
                      </a:cubicBezTo>
                      <a:cubicBezTo>
                        <a:pt x="123" y="120"/>
                        <a:pt x="128" y="115"/>
                        <a:pt x="128" y="108"/>
                      </a:cubicBezTo>
                      <a:cubicBezTo>
                        <a:pt x="128" y="32"/>
                        <a:pt x="128" y="32"/>
                        <a:pt x="128" y="32"/>
                      </a:cubicBezTo>
                      <a:cubicBezTo>
                        <a:pt x="128" y="30"/>
                        <a:pt x="127" y="28"/>
                        <a:pt x="126" y="26"/>
                      </a:cubicBezTo>
                      <a:close/>
                      <a:moveTo>
                        <a:pt x="120" y="108"/>
                      </a:moveTo>
                      <a:cubicBezTo>
                        <a:pt x="120" y="110"/>
                        <a:pt x="118" y="112"/>
                        <a:pt x="116" y="112"/>
                      </a:cubicBezTo>
                      <a:cubicBezTo>
                        <a:pt x="12" y="112"/>
                        <a:pt x="12" y="112"/>
                        <a:pt x="12" y="112"/>
                      </a:cubicBezTo>
                      <a:cubicBezTo>
                        <a:pt x="10" y="112"/>
                        <a:pt x="8" y="110"/>
                        <a:pt x="8" y="108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31"/>
                        <a:pt x="97" y="36"/>
                        <a:pt x="104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20" y="36"/>
                        <a:pt x="120" y="36"/>
                        <a:pt x="120" y="36"/>
                      </a:cubicBezTo>
                      <a:lnTo>
                        <a:pt x="120" y="108"/>
                      </a:lnTo>
                      <a:close/>
                      <a:moveTo>
                        <a:pt x="108" y="32"/>
                      </a:move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0" y="32"/>
                        <a:pt x="96" y="28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120" y="32"/>
                        <a:pt x="120" y="32"/>
                        <a:pt x="120" y="32"/>
                      </a:cubicBezTo>
                      <a:lnTo>
                        <a:pt x="10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5" name="Freeform 79"/>
                <p:cNvSpPr/>
                <p:nvPr/>
              </p:nvSpPr>
              <p:spPr bwMode="auto">
                <a:xfrm>
                  <a:off x="3200400" y="2162176"/>
                  <a:ext cx="90487" cy="15875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6" name="Freeform 80"/>
                <p:cNvSpPr/>
                <p:nvPr/>
              </p:nvSpPr>
              <p:spPr bwMode="auto">
                <a:xfrm>
                  <a:off x="3200400" y="2208213"/>
                  <a:ext cx="90487" cy="14288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7" name="Freeform 81"/>
                <p:cNvSpPr/>
                <p:nvPr/>
              </p:nvSpPr>
              <p:spPr bwMode="auto">
                <a:xfrm>
                  <a:off x="3200400" y="2252663"/>
                  <a:ext cx="196850" cy="15875"/>
                </a:xfrm>
                <a:custGeom>
                  <a:avLst/>
                  <a:gdLst>
                    <a:gd name="T0" fmla="*/ 0 w 52"/>
                    <a:gd name="T1" fmla="*/ 2 h 4"/>
                    <a:gd name="T2" fmla="*/ 2 w 52"/>
                    <a:gd name="T3" fmla="*/ 4 h 4"/>
                    <a:gd name="T4" fmla="*/ 50 w 52"/>
                    <a:gd name="T5" fmla="*/ 4 h 4"/>
                    <a:gd name="T6" fmla="*/ 52 w 52"/>
                    <a:gd name="T7" fmla="*/ 2 h 4"/>
                    <a:gd name="T8" fmla="*/ 50 w 52"/>
                    <a:gd name="T9" fmla="*/ 0 h 4"/>
                    <a:gd name="T10" fmla="*/ 2 w 52"/>
                    <a:gd name="T11" fmla="*/ 0 h 4"/>
                    <a:gd name="T12" fmla="*/ 0 w 52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4">
                      <a:moveTo>
                        <a:pt x="0" y="2"/>
                      </a:move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1" y="4"/>
                        <a:pt x="52" y="3"/>
                        <a:pt x="52" y="2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8" name="Freeform 82"/>
                <p:cNvSpPr/>
                <p:nvPr/>
              </p:nvSpPr>
              <p:spPr bwMode="auto">
                <a:xfrm>
                  <a:off x="3035300" y="2343151"/>
                  <a:ext cx="361950" cy="15875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9" name="Freeform 83"/>
                <p:cNvSpPr/>
                <p:nvPr/>
              </p:nvSpPr>
              <p:spPr bwMode="auto">
                <a:xfrm>
                  <a:off x="3035300" y="238918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0" name="Freeform 84"/>
                <p:cNvSpPr/>
                <p:nvPr/>
              </p:nvSpPr>
              <p:spPr bwMode="auto">
                <a:xfrm>
                  <a:off x="3035300" y="243363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1" name="Freeform 85"/>
                <p:cNvSpPr/>
                <p:nvPr/>
              </p:nvSpPr>
              <p:spPr bwMode="auto">
                <a:xfrm>
                  <a:off x="3035300" y="2298701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2" name="Freeform 86"/>
                <p:cNvSpPr>
                  <a:spLocks noEditPoints="1"/>
                </p:cNvSpPr>
                <p:nvPr/>
              </p:nvSpPr>
              <p:spPr bwMode="auto">
                <a:xfrm>
                  <a:off x="3035300" y="2147888"/>
                  <a:ext cx="134937" cy="120650"/>
                </a:xfrm>
                <a:custGeom>
                  <a:avLst/>
                  <a:gdLst>
                    <a:gd name="T0" fmla="*/ 4 w 36"/>
                    <a:gd name="T1" fmla="*/ 32 h 32"/>
                    <a:gd name="T2" fmla="*/ 32 w 36"/>
                    <a:gd name="T3" fmla="*/ 32 h 32"/>
                    <a:gd name="T4" fmla="*/ 36 w 36"/>
                    <a:gd name="T5" fmla="*/ 28 h 32"/>
                    <a:gd name="T6" fmla="*/ 36 w 36"/>
                    <a:gd name="T7" fmla="*/ 4 h 32"/>
                    <a:gd name="T8" fmla="*/ 32 w 36"/>
                    <a:gd name="T9" fmla="*/ 0 h 32"/>
                    <a:gd name="T10" fmla="*/ 4 w 36"/>
                    <a:gd name="T11" fmla="*/ 0 h 32"/>
                    <a:gd name="T12" fmla="*/ 0 w 36"/>
                    <a:gd name="T13" fmla="*/ 4 h 32"/>
                    <a:gd name="T14" fmla="*/ 0 w 36"/>
                    <a:gd name="T15" fmla="*/ 28 h 32"/>
                    <a:gd name="T16" fmla="*/ 4 w 36"/>
                    <a:gd name="T17" fmla="*/ 32 h 32"/>
                    <a:gd name="T18" fmla="*/ 8 w 36"/>
                    <a:gd name="T19" fmla="*/ 8 h 32"/>
                    <a:gd name="T20" fmla="*/ 28 w 36"/>
                    <a:gd name="T21" fmla="*/ 8 h 32"/>
                    <a:gd name="T22" fmla="*/ 28 w 36"/>
                    <a:gd name="T23" fmla="*/ 24 h 32"/>
                    <a:gd name="T24" fmla="*/ 8 w 36"/>
                    <a:gd name="T25" fmla="*/ 24 h 32"/>
                    <a:gd name="T26" fmla="*/ 8 w 36"/>
                    <a:gd name="T27" fmla="*/ 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2">
                      <a:moveTo>
                        <a:pt x="4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4" y="32"/>
                        <a:pt x="36" y="30"/>
                        <a:pt x="36" y="28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7" name="Group 31"/>
              <p:cNvGrpSpPr/>
              <p:nvPr/>
            </p:nvGrpSpPr>
            <p:grpSpPr>
              <a:xfrm>
                <a:off x="9983081" y="717253"/>
                <a:ext cx="450850" cy="482600"/>
                <a:chOff x="2027238" y="2071688"/>
                <a:chExt cx="450850" cy="482600"/>
              </a:xfrm>
              <a:solidFill>
                <a:schemeClr val="bg1"/>
              </a:solidFill>
            </p:grpSpPr>
            <p:sp>
              <p:nvSpPr>
                <p:cNvPr id="31" name="Freeform 87"/>
                <p:cNvSpPr>
                  <a:spLocks noEditPoints="1"/>
                </p:cNvSpPr>
                <p:nvPr/>
              </p:nvSpPr>
              <p:spPr bwMode="auto">
                <a:xfrm>
                  <a:off x="2027238" y="2071688"/>
                  <a:ext cx="450850" cy="482600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2" name="Freeform 88"/>
                <p:cNvSpPr>
                  <a:spLocks noEditPoints="1"/>
                </p:cNvSpPr>
                <p:nvPr/>
              </p:nvSpPr>
              <p:spPr bwMode="auto">
                <a:xfrm>
                  <a:off x="2087563" y="2132013"/>
                  <a:ext cx="330200" cy="301625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2 w 88"/>
                    <a:gd name="T47" fmla="*/ 61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7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6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3" name="Freeform 89"/>
                <p:cNvSpPr>
                  <a:spLocks noEditPoints="1"/>
                </p:cNvSpPr>
                <p:nvPr/>
              </p:nvSpPr>
              <p:spPr bwMode="auto">
                <a:xfrm>
                  <a:off x="2268538" y="2178051"/>
                  <a:ext cx="88900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8" name="Group 32"/>
              <p:cNvGrpSpPr/>
              <p:nvPr/>
            </p:nvGrpSpPr>
            <p:grpSpPr>
              <a:xfrm>
                <a:off x="10091435" y="2775575"/>
                <a:ext cx="481012" cy="482600"/>
                <a:chOff x="1049338" y="2071688"/>
                <a:chExt cx="481012" cy="482600"/>
              </a:xfrm>
              <a:solidFill>
                <a:schemeClr val="bg1"/>
              </a:solidFill>
            </p:grpSpPr>
            <p:sp>
              <p:nvSpPr>
                <p:cNvPr id="29" name="Freeform 90"/>
                <p:cNvSpPr>
                  <a:spLocks noEditPoints="1"/>
                </p:cNvSpPr>
                <p:nvPr/>
              </p:nvSpPr>
              <p:spPr bwMode="auto">
                <a:xfrm>
                  <a:off x="1049338" y="2071688"/>
                  <a:ext cx="481012" cy="482600"/>
                </a:xfrm>
                <a:custGeom>
                  <a:avLst/>
                  <a:gdLst>
                    <a:gd name="T0" fmla="*/ 83 w 128"/>
                    <a:gd name="T1" fmla="*/ 40 h 128"/>
                    <a:gd name="T2" fmla="*/ 64 w 128"/>
                    <a:gd name="T3" fmla="*/ 0 h 128"/>
                    <a:gd name="T4" fmla="*/ 36 w 128"/>
                    <a:gd name="T5" fmla="*/ 41 h 128"/>
                    <a:gd name="T6" fmla="*/ 32 w 128"/>
                    <a:gd name="T7" fmla="*/ 43 h 128"/>
                    <a:gd name="T8" fmla="*/ 12 w 128"/>
                    <a:gd name="T9" fmla="*/ 40 h 128"/>
                    <a:gd name="T10" fmla="*/ 0 w 128"/>
                    <a:gd name="T11" fmla="*/ 116 h 128"/>
                    <a:gd name="T12" fmla="*/ 24 w 128"/>
                    <a:gd name="T13" fmla="*/ 128 h 128"/>
                    <a:gd name="T14" fmla="*/ 35 w 128"/>
                    <a:gd name="T15" fmla="*/ 121 h 128"/>
                    <a:gd name="T16" fmla="*/ 36 w 128"/>
                    <a:gd name="T17" fmla="*/ 121 h 128"/>
                    <a:gd name="T18" fmla="*/ 76 w 128"/>
                    <a:gd name="T19" fmla="*/ 128 h 128"/>
                    <a:gd name="T20" fmla="*/ 112 w 128"/>
                    <a:gd name="T21" fmla="*/ 120 h 128"/>
                    <a:gd name="T22" fmla="*/ 114 w 128"/>
                    <a:gd name="T23" fmla="*/ 109 h 128"/>
                    <a:gd name="T24" fmla="*/ 121 w 128"/>
                    <a:gd name="T25" fmla="*/ 88 h 128"/>
                    <a:gd name="T26" fmla="*/ 124 w 128"/>
                    <a:gd name="T27" fmla="*/ 67 h 128"/>
                    <a:gd name="T28" fmla="*/ 128 w 128"/>
                    <a:gd name="T29" fmla="*/ 58 h 128"/>
                    <a:gd name="T30" fmla="*/ 117 w 128"/>
                    <a:gd name="T31" fmla="*/ 42 h 128"/>
                    <a:gd name="T32" fmla="*/ 24 w 128"/>
                    <a:gd name="T33" fmla="*/ 120 h 128"/>
                    <a:gd name="T34" fmla="*/ 8 w 128"/>
                    <a:gd name="T35" fmla="*/ 116 h 128"/>
                    <a:gd name="T36" fmla="*/ 12 w 128"/>
                    <a:gd name="T37" fmla="*/ 48 h 128"/>
                    <a:gd name="T38" fmla="*/ 28 w 128"/>
                    <a:gd name="T39" fmla="*/ 52 h 128"/>
                    <a:gd name="T40" fmla="*/ 120 w 128"/>
                    <a:gd name="T41" fmla="*/ 58 h 128"/>
                    <a:gd name="T42" fmla="*/ 104 w 128"/>
                    <a:gd name="T43" fmla="*/ 64 h 128"/>
                    <a:gd name="T44" fmla="*/ 104 w 128"/>
                    <a:gd name="T45" fmla="*/ 68 h 128"/>
                    <a:gd name="T46" fmla="*/ 118 w 128"/>
                    <a:gd name="T47" fmla="*/ 75 h 128"/>
                    <a:gd name="T48" fmla="*/ 100 w 128"/>
                    <a:gd name="T49" fmla="*/ 84 h 128"/>
                    <a:gd name="T50" fmla="*/ 100 w 128"/>
                    <a:gd name="T51" fmla="*/ 88 h 128"/>
                    <a:gd name="T52" fmla="*/ 113 w 128"/>
                    <a:gd name="T53" fmla="*/ 96 h 128"/>
                    <a:gd name="T54" fmla="*/ 96 w 128"/>
                    <a:gd name="T55" fmla="*/ 104 h 128"/>
                    <a:gd name="T56" fmla="*/ 96 w 128"/>
                    <a:gd name="T57" fmla="*/ 108 h 128"/>
                    <a:gd name="T58" fmla="*/ 106 w 128"/>
                    <a:gd name="T59" fmla="*/ 114 h 128"/>
                    <a:gd name="T60" fmla="*/ 98 w 128"/>
                    <a:gd name="T61" fmla="*/ 120 h 128"/>
                    <a:gd name="T62" fmla="*/ 54 w 128"/>
                    <a:gd name="T63" fmla="*/ 117 h 128"/>
                    <a:gd name="T64" fmla="*/ 32 w 128"/>
                    <a:gd name="T65" fmla="*/ 110 h 128"/>
                    <a:gd name="T66" fmla="*/ 35 w 128"/>
                    <a:gd name="T67" fmla="*/ 50 h 128"/>
                    <a:gd name="T68" fmla="*/ 60 w 128"/>
                    <a:gd name="T69" fmla="*/ 12 h 128"/>
                    <a:gd name="T70" fmla="*/ 76 w 128"/>
                    <a:gd name="T71" fmla="*/ 27 h 128"/>
                    <a:gd name="T72" fmla="*/ 115 w 128"/>
                    <a:gd name="T73" fmla="*/ 50 h 128"/>
                    <a:gd name="T74" fmla="*/ 120 w 128"/>
                    <a:gd name="T75" fmla="*/ 5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" h="128">
                      <a:moveTo>
                        <a:pt x="117" y="42"/>
                      </a:moveTo>
                      <a:cubicBezTo>
                        <a:pt x="112" y="41"/>
                        <a:pt x="100" y="41"/>
                        <a:pt x="83" y="40"/>
                      </a:cubicBezTo>
                      <a:cubicBezTo>
                        <a:pt x="84" y="36"/>
                        <a:pt x="84" y="33"/>
                        <a:pt x="84" y="27"/>
                      </a:cubicBezTo>
                      <a:cubicBezTo>
                        <a:pt x="84" y="13"/>
                        <a:pt x="73" y="0"/>
                        <a:pt x="64" y="0"/>
                      </a:cubicBezTo>
                      <a:cubicBezTo>
                        <a:pt x="57" y="0"/>
                        <a:pt x="52" y="5"/>
                        <a:pt x="52" y="12"/>
                      </a:cubicBezTo>
                      <a:cubicBezTo>
                        <a:pt x="52" y="20"/>
                        <a:pt x="49" y="34"/>
                        <a:pt x="36" y="41"/>
                      </a:cubicBezTo>
                      <a:cubicBezTo>
                        <a:pt x="35" y="41"/>
                        <a:pt x="32" y="43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0" y="41"/>
                        <a:pt x="27" y="40"/>
                        <a:pt x="24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5" y="40"/>
                        <a:pt x="0" y="45"/>
                        <a:pt x="0" y="52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3"/>
                        <a:pt x="5" y="128"/>
                        <a:pt x="12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9" y="128"/>
                        <a:pt x="33" y="125"/>
                        <a:pt x="35" y="121"/>
                      </a:cubicBez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1"/>
                        <a:pt x="35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8" y="122"/>
                        <a:pt x="43" y="123"/>
                        <a:pt x="52" y="125"/>
                      </a:cubicBezTo>
                      <a:cubicBezTo>
                        <a:pt x="54" y="126"/>
                        <a:pt x="65" y="128"/>
                        <a:pt x="76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105" y="128"/>
                        <a:pt x="109" y="125"/>
                        <a:pt x="112" y="120"/>
                      </a:cubicBezTo>
                      <a:cubicBezTo>
                        <a:pt x="112" y="120"/>
                        <a:pt x="113" y="118"/>
                        <a:pt x="114" y="116"/>
                      </a:cubicBezTo>
                      <a:cubicBezTo>
                        <a:pt x="115" y="114"/>
                        <a:pt x="115" y="112"/>
                        <a:pt x="114" y="109"/>
                      </a:cubicBezTo>
                      <a:cubicBezTo>
                        <a:pt x="118" y="106"/>
                        <a:pt x="120" y="102"/>
                        <a:pt x="121" y="99"/>
                      </a:cubicBezTo>
                      <a:cubicBezTo>
                        <a:pt x="122" y="94"/>
                        <a:pt x="122" y="90"/>
                        <a:pt x="121" y="88"/>
                      </a:cubicBezTo>
                      <a:cubicBezTo>
                        <a:pt x="123" y="85"/>
                        <a:pt x="125" y="82"/>
                        <a:pt x="126" y="77"/>
                      </a:cubicBezTo>
                      <a:cubicBezTo>
                        <a:pt x="127" y="73"/>
                        <a:pt x="126" y="70"/>
                        <a:pt x="124" y="67"/>
                      </a:cubicBezTo>
                      <a:cubicBezTo>
                        <a:pt x="127" y="65"/>
                        <a:pt x="128" y="61"/>
                        <a:pt x="128" y="58"/>
                      </a:cubicBezTo>
                      <a:cubicBezTo>
                        <a:pt x="128" y="58"/>
                        <a:pt x="128" y="58"/>
                        <a:pt x="128" y="58"/>
                      </a:cubicBezTo>
                      <a:cubicBezTo>
                        <a:pt x="128" y="57"/>
                        <a:pt x="128" y="57"/>
                        <a:pt x="128" y="56"/>
                      </a:cubicBezTo>
                      <a:cubicBezTo>
                        <a:pt x="128" y="51"/>
                        <a:pt x="125" y="44"/>
                        <a:pt x="117" y="42"/>
                      </a:cubicBezTo>
                      <a:close/>
                      <a:moveTo>
                        <a:pt x="28" y="116"/>
                      </a:moveTo>
                      <a:cubicBezTo>
                        <a:pt x="28" y="118"/>
                        <a:pt x="26" y="120"/>
                        <a:pt x="24" y="120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0" y="120"/>
                        <a:pt x="8" y="118"/>
                        <a:pt x="8" y="116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0"/>
                        <a:pt x="10" y="48"/>
                        <a:pt x="12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26" y="48"/>
                        <a:pt x="28" y="50"/>
                        <a:pt x="28" y="52"/>
                      </a:cubicBezTo>
                      <a:lnTo>
                        <a:pt x="28" y="116"/>
                      </a:lnTo>
                      <a:close/>
                      <a:moveTo>
                        <a:pt x="120" y="58"/>
                      </a:moveTo>
                      <a:cubicBezTo>
                        <a:pt x="120" y="60"/>
                        <a:pt x="119" y="64"/>
                        <a:pt x="112" y="64"/>
                      </a:cubicBezTo>
                      <a:cubicBezTo>
                        <a:pt x="106" y="64"/>
                        <a:pt x="104" y="64"/>
                        <a:pt x="104" y="64"/>
                      </a:cubicBezTo>
                      <a:cubicBezTo>
                        <a:pt x="103" y="64"/>
                        <a:pt x="102" y="65"/>
                        <a:pt x="102" y="66"/>
                      </a:cubicBezTo>
                      <a:cubicBezTo>
                        <a:pt x="102" y="67"/>
                        <a:pt x="103" y="68"/>
                        <a:pt x="104" y="68"/>
                      </a:cubicBezTo>
                      <a:cubicBezTo>
                        <a:pt x="104" y="68"/>
                        <a:pt x="106" y="68"/>
                        <a:pt x="112" y="68"/>
                      </a:cubicBezTo>
                      <a:cubicBezTo>
                        <a:pt x="118" y="68"/>
                        <a:pt x="119" y="73"/>
                        <a:pt x="118" y="75"/>
                      </a:cubicBezTo>
                      <a:cubicBezTo>
                        <a:pt x="118" y="78"/>
                        <a:pt x="116" y="84"/>
                        <a:pt x="110" y="84"/>
                      </a:cubicBezTo>
                      <a:cubicBezTo>
                        <a:pt x="103" y="84"/>
                        <a:pt x="100" y="84"/>
                        <a:pt x="100" y="84"/>
                      </a:cubicBezTo>
                      <a:cubicBezTo>
                        <a:pt x="99" y="84"/>
                        <a:pt x="98" y="85"/>
                        <a:pt x="98" y="86"/>
                      </a:cubicBezTo>
                      <a:cubicBezTo>
                        <a:pt x="98" y="87"/>
                        <a:pt x="99" y="88"/>
                        <a:pt x="100" y="88"/>
                      </a:cubicBezTo>
                      <a:cubicBezTo>
                        <a:pt x="100" y="88"/>
                        <a:pt x="105" y="88"/>
                        <a:pt x="108" y="88"/>
                      </a:cubicBezTo>
                      <a:cubicBezTo>
                        <a:pt x="115" y="88"/>
                        <a:pt x="114" y="93"/>
                        <a:pt x="113" y="96"/>
                      </a:cubicBezTo>
                      <a:cubicBezTo>
                        <a:pt x="112" y="100"/>
                        <a:pt x="111" y="104"/>
                        <a:pt x="103" y="104"/>
                      </a:cubicBezTo>
                      <a:cubicBezTo>
                        <a:pt x="100" y="104"/>
                        <a:pt x="96" y="104"/>
                        <a:pt x="96" y="104"/>
                      </a:cubicBezTo>
                      <a:cubicBezTo>
                        <a:pt x="95" y="104"/>
                        <a:pt x="94" y="105"/>
                        <a:pt x="94" y="106"/>
                      </a:cubicBezTo>
                      <a:cubicBezTo>
                        <a:pt x="94" y="107"/>
                        <a:pt x="95" y="108"/>
                        <a:pt x="96" y="108"/>
                      </a:cubicBezTo>
                      <a:cubicBezTo>
                        <a:pt x="96" y="108"/>
                        <a:pt x="99" y="108"/>
                        <a:pt x="102" y="108"/>
                      </a:cubicBezTo>
                      <a:cubicBezTo>
                        <a:pt x="107" y="108"/>
                        <a:pt x="107" y="112"/>
                        <a:pt x="106" y="114"/>
                      </a:cubicBezTo>
                      <a:cubicBezTo>
                        <a:pt x="106" y="115"/>
                        <a:pt x="105" y="116"/>
                        <a:pt x="105" y="117"/>
                      </a:cubicBezTo>
                      <a:cubicBezTo>
                        <a:pt x="104" y="119"/>
                        <a:pt x="102" y="120"/>
                        <a:pt x="98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65" y="120"/>
                        <a:pt x="54" y="118"/>
                        <a:pt x="54" y="117"/>
                      </a:cubicBezTo>
                      <a:cubicBezTo>
                        <a:pt x="37" y="114"/>
                        <a:pt x="36" y="113"/>
                        <a:pt x="35" y="113"/>
                      </a:cubicBezTo>
                      <a:cubicBezTo>
                        <a:pt x="35" y="113"/>
                        <a:pt x="32" y="112"/>
                        <a:pt x="32" y="110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2"/>
                        <a:pt x="33" y="51"/>
                        <a:pt x="35" y="50"/>
                      </a:cubicBezTo>
                      <a:cubicBezTo>
                        <a:pt x="35" y="50"/>
                        <a:pt x="36" y="50"/>
                        <a:pt x="36" y="50"/>
                      </a:cubicBezTo>
                      <a:cubicBezTo>
                        <a:pt x="54" y="42"/>
                        <a:pt x="60" y="26"/>
                        <a:pt x="60" y="12"/>
                      </a:cubicBezTo>
                      <a:cubicBezTo>
                        <a:pt x="60" y="10"/>
                        <a:pt x="62" y="8"/>
                        <a:pt x="64" y="8"/>
                      </a:cubicBezTo>
                      <a:cubicBezTo>
                        <a:pt x="68" y="8"/>
                        <a:pt x="76" y="16"/>
                        <a:pt x="76" y="27"/>
                      </a:cubicBezTo>
                      <a:cubicBezTo>
                        <a:pt x="76" y="36"/>
                        <a:pt x="75" y="38"/>
                        <a:pt x="72" y="48"/>
                      </a:cubicBezTo>
                      <a:cubicBezTo>
                        <a:pt x="112" y="48"/>
                        <a:pt x="112" y="49"/>
                        <a:pt x="115" y="50"/>
                      </a:cubicBezTo>
                      <a:cubicBezTo>
                        <a:pt x="120" y="51"/>
                        <a:pt x="120" y="54"/>
                        <a:pt x="120" y="56"/>
                      </a:cubicBezTo>
                      <a:cubicBezTo>
                        <a:pt x="120" y="57"/>
                        <a:pt x="120" y="57"/>
                        <a:pt x="12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0" name="Freeform 91"/>
                <p:cNvSpPr>
                  <a:spLocks noEditPoints="1"/>
                </p:cNvSpPr>
                <p:nvPr/>
              </p:nvSpPr>
              <p:spPr bwMode="auto">
                <a:xfrm>
                  <a:off x="1093788" y="2463801"/>
                  <a:ext cx="44450" cy="44450"/>
                </a:xfrm>
                <a:custGeom>
                  <a:avLst/>
                  <a:gdLst>
                    <a:gd name="T0" fmla="*/ 6 w 12"/>
                    <a:gd name="T1" fmla="*/ 0 h 12"/>
                    <a:gd name="T2" fmla="*/ 0 w 12"/>
                    <a:gd name="T3" fmla="*/ 6 h 12"/>
                    <a:gd name="T4" fmla="*/ 6 w 12"/>
                    <a:gd name="T5" fmla="*/ 12 h 12"/>
                    <a:gd name="T6" fmla="*/ 12 w 12"/>
                    <a:gd name="T7" fmla="*/ 6 h 12"/>
                    <a:gd name="T8" fmla="*/ 6 w 12"/>
                    <a:gd name="T9" fmla="*/ 0 h 12"/>
                    <a:gd name="T10" fmla="*/ 6 w 12"/>
                    <a:gd name="T11" fmla="*/ 8 h 12"/>
                    <a:gd name="T12" fmla="*/ 4 w 12"/>
                    <a:gd name="T13" fmla="*/ 6 h 12"/>
                    <a:gd name="T14" fmla="*/ 6 w 12"/>
                    <a:gd name="T15" fmla="*/ 4 h 12"/>
                    <a:gd name="T16" fmla="*/ 8 w 12"/>
                    <a:gd name="T17" fmla="*/ 6 h 12"/>
                    <a:gd name="T18" fmla="*/ 6 w 12"/>
                    <a:gd name="T19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2"/>
                        <a:pt x="6" y="12"/>
                      </a:cubicBezTo>
                      <a:cubicBezTo>
                        <a:pt x="9" y="12"/>
                        <a:pt x="12" y="9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lose/>
                      <a:moveTo>
                        <a:pt x="6" y="8"/>
                      </a:moveTo>
                      <a:cubicBezTo>
                        <a:pt x="5" y="8"/>
                        <a:pt x="4" y="7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</p:grpSp>
      </p:grpSp>
      <p:sp>
        <p:nvSpPr>
          <p:cNvPr id="90" name="Text Box 10"/>
          <p:cNvSpPr txBox="1">
            <a:spLocks noChangeArrowheads="1"/>
          </p:cNvSpPr>
          <p:nvPr/>
        </p:nvSpPr>
        <p:spPr bwMode="auto">
          <a:xfrm>
            <a:off x="4495265" y="2077002"/>
            <a:ext cx="4198909" cy="9315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indent="-342900" algn="l" defTabSz="108775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智慧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238309" y="36291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</a:t>
            </a:r>
            <a:r>
              <a:rPr lang="zh-CN" altLang="en-US" sz="20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介绍</a:t>
            </a:r>
            <a:endParaRPr lang="en-US" altLang="zh-CN" sz="2000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008" y="201073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32" y="2084381"/>
            <a:ext cx="460185" cy="346004"/>
          </a:xfrm>
          <a:prstGeom prst="rect">
            <a:avLst/>
          </a:prstGeom>
        </p:spPr>
      </p:pic>
      <p:sp>
        <p:nvSpPr>
          <p:cNvPr id="109" name="Content Placeholder 2"/>
          <p:cNvSpPr txBox="1"/>
          <p:nvPr/>
        </p:nvSpPr>
        <p:spPr>
          <a:xfrm>
            <a:off x="4110892" y="2953145"/>
            <a:ext cx="4583282" cy="1132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defTabSz="108775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可以帮助子女</a:t>
            </a:r>
            <a:r>
              <a:rPr 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更好</a:t>
            </a: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地</a:t>
            </a:r>
            <a:r>
              <a:rPr 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了解</a:t>
            </a:r>
            <a:r>
              <a:rPr 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老人居住的环境</a:t>
            </a:r>
          </a:p>
          <a:p>
            <a:pPr marL="0" algn="l" defTabSz="1087755">
              <a:lnSpc>
                <a:spcPct val="120000"/>
              </a:lnSpc>
              <a:spcBef>
                <a:spcPts val="0"/>
              </a:spcBef>
              <a:buNone/>
            </a:pPr>
            <a:r>
              <a:rPr lang="zh-CN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人脸比对识别更</a:t>
            </a:r>
            <a:r>
              <a:rPr lang="zh-CN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方便</a:t>
            </a: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，更具说服力</a:t>
            </a:r>
            <a:r>
              <a:rPr lang="zh-CN" alt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。</a:t>
            </a:r>
            <a:endParaRPr 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itchFamily="34" charset="0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KSO_Shape"/>
          <p:cNvSpPr/>
          <p:nvPr/>
        </p:nvSpPr>
        <p:spPr bwMode="auto">
          <a:xfrm>
            <a:off x="206493" y="317436"/>
            <a:ext cx="815474" cy="448510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9224" name="Oval 10"/>
          <p:cNvSpPr>
            <a:spLocks noChangeAspect="1" noChangeArrowheads="1"/>
          </p:cNvSpPr>
          <p:nvPr/>
        </p:nvSpPr>
        <p:spPr bwMode="auto">
          <a:xfrm>
            <a:off x="5684647" y="2148297"/>
            <a:ext cx="486000" cy="48317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8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zh-CN" sz="1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9229" name="Oval 15"/>
          <p:cNvSpPr>
            <a:spLocks noChangeAspect="1" noChangeArrowheads="1"/>
          </p:cNvSpPr>
          <p:nvPr/>
        </p:nvSpPr>
        <p:spPr bwMode="auto">
          <a:xfrm>
            <a:off x="2969070" y="1603098"/>
            <a:ext cx="486000" cy="4831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8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9230" name="Oval 16"/>
          <p:cNvSpPr>
            <a:spLocks noChangeAspect="1" noChangeArrowheads="1"/>
          </p:cNvSpPr>
          <p:nvPr/>
        </p:nvSpPr>
        <p:spPr bwMode="auto">
          <a:xfrm>
            <a:off x="2983814" y="2243331"/>
            <a:ext cx="486000" cy="48317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8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9231" name="Oval 17"/>
          <p:cNvSpPr>
            <a:spLocks noChangeAspect="1" noChangeArrowheads="1"/>
          </p:cNvSpPr>
          <p:nvPr/>
        </p:nvSpPr>
        <p:spPr bwMode="auto">
          <a:xfrm>
            <a:off x="2970657" y="3462060"/>
            <a:ext cx="486000" cy="48317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8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</a:p>
        </p:txBody>
      </p:sp>
      <p:pic>
        <p:nvPicPr>
          <p:cNvPr id="23" name="Picture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>
            <a:off x="3800170" y="1160713"/>
            <a:ext cx="1617836" cy="3274984"/>
          </a:xfrm>
          <a:prstGeom prst="rect">
            <a:avLst/>
          </a:prstGeom>
          <a:effectLst>
            <a:reflection stA="29000" endPos="11000" dist="12700" dir="5400000" sy="-100000" algn="bl" rotWithShape="0"/>
          </a:effectLst>
        </p:spPr>
      </p:pic>
      <p:sp>
        <p:nvSpPr>
          <p:cNvPr id="28" name="Rectangle 164"/>
          <p:cNvSpPr/>
          <p:nvPr/>
        </p:nvSpPr>
        <p:spPr>
          <a:xfrm>
            <a:off x="280728" y="1536781"/>
            <a:ext cx="2619118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7178" y="385036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bg1"/>
                </a:solidFill>
                <a:latin typeface="+mn-ea"/>
                <a:cs typeface="Times New Roman" panose="02020603050405020304" pitchFamily="18" charset="0"/>
              </a:rPr>
              <a:t>目录</a:t>
            </a:r>
            <a:endParaRPr lang="zh-CN" altLang="zh-CN" sz="2000" b="1" kern="100" dirty="0">
              <a:solidFill>
                <a:schemeClr val="bg1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Rectangle 164"/>
          <p:cNvSpPr/>
          <p:nvPr/>
        </p:nvSpPr>
        <p:spPr>
          <a:xfrm>
            <a:off x="277178" y="3462060"/>
            <a:ext cx="2619118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项目优势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Rectangle 164"/>
          <p:cNvSpPr/>
          <p:nvPr/>
        </p:nvSpPr>
        <p:spPr>
          <a:xfrm>
            <a:off x="349952" y="2254566"/>
            <a:ext cx="2619118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项目介绍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Rectangle 164"/>
          <p:cNvSpPr/>
          <p:nvPr/>
        </p:nvSpPr>
        <p:spPr>
          <a:xfrm>
            <a:off x="6342941" y="2082752"/>
            <a:ext cx="2619118" cy="460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Lato Light" charset="0"/>
                <a:sym typeface="Lato Light" charset="0"/>
              </a:rPr>
              <a:t>市场前景</a:t>
            </a:r>
            <a:endParaRPr lang="en-US" altLang="zh-CN" sz="18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Lato Light" charset="0"/>
              <a:sym typeface="Lato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956" y="1603098"/>
            <a:ext cx="1312264" cy="23329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8526" y="2787628"/>
            <a:ext cx="76644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安全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27910" y="2771893"/>
            <a:ext cx="76708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便捷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438526" y="3162975"/>
            <a:ext cx="55435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舒适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27910" y="3162975"/>
            <a:ext cx="6769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健康</a:t>
            </a:r>
          </a:p>
        </p:txBody>
      </p:sp>
      <p:pic>
        <p:nvPicPr>
          <p:cNvPr id="19" name="图片 18"/>
          <p:cNvPicPr/>
          <p:nvPr/>
        </p:nvPicPr>
        <p:blipFill>
          <a:blip r:embed="rId5"/>
          <a:stretch>
            <a:fillRect/>
          </a:stretch>
        </p:blipFill>
        <p:spPr>
          <a:xfrm>
            <a:off x="3952956" y="1605493"/>
            <a:ext cx="1314000" cy="2332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 bldLvl="0" animBg="1"/>
      <p:bldP spid="9229" grpId="0" animBg="1"/>
      <p:bldP spid="9230" grpId="0" animBg="1"/>
      <p:bldP spid="9231" grpId="0" animBg="1"/>
      <p:bldP spid="28" grpId="0"/>
      <p:bldP spid="34" grpId="0"/>
      <p:bldP spid="35" grpId="0"/>
      <p:bldP spid="37" grpId="0"/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1238309" y="36291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</a:t>
            </a:r>
            <a:r>
              <a:rPr lang="zh-CN" altLang="en-US" sz="20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介绍</a:t>
            </a:r>
            <a:endParaRPr lang="en-US" altLang="zh-CN" sz="2000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008" y="201073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32" y="2084381"/>
            <a:ext cx="460185" cy="346004"/>
          </a:xfrm>
          <a:prstGeom prst="rect">
            <a:avLst/>
          </a:prstGeom>
        </p:spPr>
      </p:pic>
      <p:pic>
        <p:nvPicPr>
          <p:cNvPr id="88" name="图片 2"/>
          <p:cNvPicPr>
            <a:picLocks noChangeAspect="1"/>
          </p:cNvPicPr>
          <p:nvPr/>
        </p:nvPicPr>
        <p:blipFill rotWithShape="1">
          <a:blip r:embed="rId4"/>
          <a:srcRect l="35016" r="16077"/>
          <a:stretch>
            <a:fillRect/>
          </a:stretch>
        </p:blipFill>
        <p:spPr>
          <a:xfrm>
            <a:off x="376388" y="1171356"/>
            <a:ext cx="2054942" cy="3934995"/>
          </a:xfrm>
          <a:prstGeom prst="rect">
            <a:avLst/>
          </a:prstGeom>
        </p:spPr>
      </p:pic>
      <p:sp>
        <p:nvSpPr>
          <p:cNvPr id="78" name="文本框 77"/>
          <p:cNvSpPr txBox="1"/>
          <p:nvPr/>
        </p:nvSpPr>
        <p:spPr>
          <a:xfrm>
            <a:off x="4612005" y="2058035"/>
            <a:ext cx="31883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/>
              <a:t>人脸识别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4168775" y="2782570"/>
            <a:ext cx="4219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/>
              <a:t>提前存储家人面部照片。</a:t>
            </a:r>
          </a:p>
          <a:p>
            <a:endParaRPr lang="zh-CN" altLang="en-US" sz="1800"/>
          </a:p>
          <a:p>
            <a:r>
              <a:rPr lang="zh-CN" altLang="en-US" sz="1800"/>
              <a:t>可以对陌生面孔进行预警，最大限度的保障老人安全。</a:t>
            </a:r>
          </a:p>
        </p:txBody>
      </p:sp>
      <p:pic>
        <p:nvPicPr>
          <p:cNvPr id="14" name="图片 14" descr="QQ图片20170918154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75" y="1663700"/>
            <a:ext cx="1658620" cy="2950845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val 20"/>
          <p:cNvSpPr/>
          <p:nvPr/>
        </p:nvSpPr>
        <p:spPr>
          <a:xfrm>
            <a:off x="4280157" y="1557555"/>
            <a:ext cx="504009" cy="5040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69"/>
          <p:cNvSpPr txBox="1"/>
          <p:nvPr/>
        </p:nvSpPr>
        <p:spPr>
          <a:xfrm>
            <a:off x="4890986" y="155755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数据查询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36419" y="365836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29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5"/>
          <p:cNvGrpSpPr/>
          <p:nvPr/>
        </p:nvGrpSpPr>
        <p:grpSpPr>
          <a:xfrm>
            <a:off x="1353373" y="1219726"/>
            <a:ext cx="1502513" cy="3118354"/>
            <a:chOff x="7242184" y="2673668"/>
            <a:chExt cx="652463" cy="135413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7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39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0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1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2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3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4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5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6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7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8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9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0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1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2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3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4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19" y="1647122"/>
            <a:ext cx="317284" cy="317284"/>
          </a:xfrm>
          <a:prstGeom prst="rect">
            <a:avLst/>
          </a:prstGeom>
        </p:spPr>
      </p:pic>
      <p:sp>
        <p:nvSpPr>
          <p:cNvPr id="55" name="TextBox 70"/>
          <p:cNvSpPr txBox="1"/>
          <p:nvPr/>
        </p:nvSpPr>
        <p:spPr>
          <a:xfrm>
            <a:off x="4690803" y="2381109"/>
            <a:ext cx="380767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数据分类展示，内容全面，重点信息弹窗显示</a:t>
            </a:r>
            <a:endParaRPr lang="en-US" altLang="zh-CN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11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根据查询出的结果，给出建设性意见</a:t>
            </a:r>
            <a:endParaRPr lang="en-US" altLang="zh-CN" sz="11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26" y="1687724"/>
            <a:ext cx="1264626" cy="22482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12" y="1672975"/>
            <a:ext cx="1273255" cy="2263565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25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931586"/>
            <a:ext cx="9144000" cy="40915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2" name="矩形 21"/>
          <p:cNvSpPr/>
          <p:nvPr/>
        </p:nvSpPr>
        <p:spPr>
          <a:xfrm>
            <a:off x="0" y="931585"/>
            <a:ext cx="9144000" cy="409159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矩形 2"/>
          <p:cNvSpPr/>
          <p:nvPr/>
        </p:nvSpPr>
        <p:spPr>
          <a:xfrm>
            <a:off x="0" y="5023181"/>
            <a:ext cx="9144000" cy="271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4" name="文本框 23"/>
          <p:cNvSpPr txBox="1"/>
          <p:nvPr/>
        </p:nvSpPr>
        <p:spPr>
          <a:xfrm>
            <a:off x="973516" y="1773798"/>
            <a:ext cx="201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家庭安全报告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7" name="Content Placeholder 2"/>
          <p:cNvSpPr txBox="1"/>
          <p:nvPr/>
        </p:nvSpPr>
        <p:spPr>
          <a:xfrm>
            <a:off x="852003" y="2262850"/>
            <a:ext cx="2979903" cy="220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根据数据库收集到的数据，对前一个月的家庭安全隐患数据进行分析，</a:t>
            </a:r>
            <a:r>
              <a:rPr lang="zh-CN" altLang="zh-CN" sz="1100" dirty="0">
                <a:solidFill>
                  <a:schemeClr val="bg1"/>
                </a:solidFill>
                <a:latin typeface="+mn-ea"/>
              </a:rPr>
              <a:t>得出一份家庭安全报告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，提醒用户</a:t>
            </a:r>
            <a:r>
              <a:rPr lang="zh-CN" altLang="zh-CN" sz="1100" dirty="0">
                <a:solidFill>
                  <a:schemeClr val="bg1"/>
                </a:solidFill>
                <a:latin typeface="+mn-ea"/>
              </a:rPr>
              <a:t>过去一个月的安全状况是否有漏洞，居住环境是否适宜</a:t>
            </a:r>
            <a:r>
              <a:rPr lang="zh-CN" altLang="en-US" sz="1100" dirty="0">
                <a:solidFill>
                  <a:schemeClr val="bg1"/>
                </a:solidFill>
                <a:latin typeface="+mn-ea"/>
              </a:rPr>
              <a:t>。这些分析数据可以上传远程服务器。</a:t>
            </a:r>
            <a:endParaRPr lang="en-US" altLang="zh-CN" sz="1100" dirty="0">
              <a:solidFill>
                <a:schemeClr val="bg1"/>
              </a:solidFill>
              <a:latin typeface="+mn-ea"/>
            </a:endParaRPr>
          </a:p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1100" dirty="0">
              <a:solidFill>
                <a:schemeClr val="bg1"/>
              </a:solidFill>
            </a:endParaRPr>
          </a:p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800" dirty="0">
              <a:solidFill>
                <a:schemeClr val="bg1"/>
              </a:solidFill>
              <a:latin typeface="华文细黑" panose="0201060004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15475" y="4090232"/>
            <a:ext cx="1440000" cy="400110"/>
            <a:chOff x="5010707" y="3723804"/>
            <a:chExt cx="1440000" cy="400110"/>
          </a:xfrm>
        </p:grpSpPr>
        <p:sp>
          <p:nvSpPr>
            <p:cNvPr id="30" name="圆角矩形 29"/>
            <p:cNvSpPr/>
            <p:nvPr/>
          </p:nvSpPr>
          <p:spPr>
            <a:xfrm>
              <a:off x="5010707" y="3740518"/>
              <a:ext cx="1440000" cy="360000"/>
            </a:xfrm>
            <a:prstGeom prst="roundRect">
              <a:avLst>
                <a:gd name="adj" fmla="val 265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10707" y="3754582"/>
              <a:ext cx="4849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FontAwesome" pitchFamily="2" charset="0"/>
                </a:rPr>
                <a:t></a:t>
              </a:r>
              <a:endPara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5242873" y="3723804"/>
              <a:ext cx="1068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rush Script Std" panose="03060802040607070404" pitchFamily="66" charset="0"/>
                </a:rPr>
                <a:t>S a f e</a:t>
              </a:r>
              <a:endPara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Brush Script Std" panose="03060802040607070404" pitchFamily="66" charset="0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133068" y="362914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33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5" name="Picture 3"/>
          <p:cNvPicPr>
            <a:picLocks noChangeAspect="1"/>
          </p:cNvPicPr>
          <p:nvPr/>
        </p:nvPicPr>
        <p:blipFill rotWithShape="1">
          <a:blip r:embed="rId4" cstate="print"/>
          <a:srcRect l="19221" t="29398" r="17922" b="13718"/>
          <a:stretch>
            <a:fillRect/>
          </a:stretch>
        </p:blipFill>
        <p:spPr>
          <a:xfrm>
            <a:off x="5111002" y="1106815"/>
            <a:ext cx="4227478" cy="2550462"/>
          </a:xfrm>
          <a:prstGeom prst="rect">
            <a:avLst/>
          </a:prstGeom>
        </p:spPr>
      </p:pic>
      <p:pic>
        <p:nvPicPr>
          <p:cNvPr id="4" name="图片 2"/>
          <p:cNvPicPr>
            <a:picLocks noChangeAspect="1"/>
          </p:cNvPicPr>
          <p:nvPr/>
        </p:nvPicPr>
        <p:blipFill rotWithShape="1">
          <a:blip r:embed="rId5"/>
          <a:srcRect l="35016" r="16077"/>
          <a:stretch>
            <a:fillRect/>
          </a:stretch>
        </p:blipFill>
        <p:spPr>
          <a:xfrm>
            <a:off x="4132383" y="1921680"/>
            <a:ext cx="1592825" cy="30500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33" y="2299629"/>
            <a:ext cx="1290482" cy="2294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18" y="1400528"/>
            <a:ext cx="2960156" cy="1842632"/>
          </a:xfrm>
          <a:prstGeom prst="rect">
            <a:avLst/>
          </a:prstGeom>
        </p:spPr>
      </p:pic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24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420" y="1927240"/>
            <a:ext cx="3584116" cy="2609899"/>
            <a:chOff x="2047009" y="1663503"/>
            <a:chExt cx="4100513" cy="2985932"/>
          </a:xfrm>
        </p:grpSpPr>
        <p:grpSp>
          <p:nvGrpSpPr>
            <p:cNvPr id="3" name="Group 2"/>
            <p:cNvGrpSpPr/>
            <p:nvPr/>
          </p:nvGrpSpPr>
          <p:grpSpPr>
            <a:xfrm>
              <a:off x="2047009" y="3042091"/>
              <a:ext cx="4100513" cy="1607344"/>
              <a:chOff x="3381376" y="4711701"/>
              <a:chExt cx="5467350" cy="2143125"/>
            </a:xfrm>
          </p:grpSpPr>
          <p:sp>
            <p:nvSpPr>
              <p:cNvPr id="73" name="Freeform 5"/>
              <p:cNvSpPr/>
              <p:nvPr/>
            </p:nvSpPr>
            <p:spPr bwMode="auto">
              <a:xfrm>
                <a:off x="3381376" y="4711701"/>
                <a:ext cx="5467350" cy="2143125"/>
              </a:xfrm>
              <a:custGeom>
                <a:avLst/>
                <a:gdLst>
                  <a:gd name="T0" fmla="*/ 0 w 1770"/>
                  <a:gd name="T1" fmla="*/ 658 h 694"/>
                  <a:gd name="T2" fmla="*/ 0 w 1770"/>
                  <a:gd name="T3" fmla="*/ 661 h 694"/>
                  <a:gd name="T4" fmla="*/ 0 w 1770"/>
                  <a:gd name="T5" fmla="*/ 661 h 694"/>
                  <a:gd name="T6" fmla="*/ 0 w 1770"/>
                  <a:gd name="T7" fmla="*/ 661 h 694"/>
                  <a:gd name="T8" fmla="*/ 110 w 1770"/>
                  <a:gd name="T9" fmla="*/ 694 h 694"/>
                  <a:gd name="T10" fmla="*/ 1696 w 1770"/>
                  <a:gd name="T11" fmla="*/ 693 h 694"/>
                  <a:gd name="T12" fmla="*/ 1764 w 1770"/>
                  <a:gd name="T13" fmla="*/ 667 h 694"/>
                  <a:gd name="T14" fmla="*/ 1766 w 1770"/>
                  <a:gd name="T15" fmla="*/ 624 h 694"/>
                  <a:gd name="T16" fmla="*/ 1766 w 1770"/>
                  <a:gd name="T17" fmla="*/ 624 h 694"/>
                  <a:gd name="T18" fmla="*/ 1743 w 1770"/>
                  <a:gd name="T19" fmla="*/ 577 h 694"/>
                  <a:gd name="T20" fmla="*/ 1281 w 1770"/>
                  <a:gd name="T21" fmla="*/ 37 h 694"/>
                  <a:gd name="T22" fmla="*/ 1189 w 1770"/>
                  <a:gd name="T23" fmla="*/ 0 h 694"/>
                  <a:gd name="T24" fmla="*/ 557 w 1770"/>
                  <a:gd name="T25" fmla="*/ 1 h 694"/>
                  <a:gd name="T26" fmla="*/ 478 w 1770"/>
                  <a:gd name="T27" fmla="*/ 30 h 694"/>
                  <a:gd name="T28" fmla="*/ 21 w 1770"/>
                  <a:gd name="T29" fmla="*/ 578 h 694"/>
                  <a:gd name="T30" fmla="*/ 3 w 1770"/>
                  <a:gd name="T31" fmla="*/ 612 h 694"/>
                  <a:gd name="T32" fmla="*/ 3 w 1770"/>
                  <a:gd name="T33" fmla="*/ 612 h 694"/>
                  <a:gd name="T34" fmla="*/ 0 w 1770"/>
                  <a:gd name="T35" fmla="*/ 658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70" h="694">
                    <a:moveTo>
                      <a:pt x="0" y="658"/>
                    </a:moveTo>
                    <a:cubicBezTo>
                      <a:pt x="0" y="659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80"/>
                      <a:pt x="27" y="694"/>
                      <a:pt x="110" y="694"/>
                    </a:cubicBezTo>
                    <a:cubicBezTo>
                      <a:pt x="1696" y="693"/>
                      <a:pt x="1696" y="693"/>
                      <a:pt x="1696" y="693"/>
                    </a:cubicBezTo>
                    <a:cubicBezTo>
                      <a:pt x="1747" y="693"/>
                      <a:pt x="1764" y="683"/>
                      <a:pt x="1764" y="667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70" y="612"/>
                      <a:pt x="1759" y="595"/>
                      <a:pt x="1743" y="577"/>
                    </a:cubicBezTo>
                    <a:cubicBezTo>
                      <a:pt x="1281" y="37"/>
                      <a:pt x="1281" y="37"/>
                      <a:pt x="1281" y="37"/>
                    </a:cubicBezTo>
                    <a:cubicBezTo>
                      <a:pt x="1263" y="16"/>
                      <a:pt x="1245" y="0"/>
                      <a:pt x="1189" y="0"/>
                    </a:cubicBezTo>
                    <a:cubicBezTo>
                      <a:pt x="557" y="1"/>
                      <a:pt x="557" y="1"/>
                      <a:pt x="557" y="1"/>
                    </a:cubicBezTo>
                    <a:cubicBezTo>
                      <a:pt x="512" y="1"/>
                      <a:pt x="495" y="9"/>
                      <a:pt x="478" y="30"/>
                    </a:cubicBezTo>
                    <a:cubicBezTo>
                      <a:pt x="21" y="578"/>
                      <a:pt x="21" y="578"/>
                      <a:pt x="21" y="578"/>
                    </a:cubicBezTo>
                    <a:cubicBezTo>
                      <a:pt x="11" y="590"/>
                      <a:pt x="4" y="602"/>
                      <a:pt x="3" y="612"/>
                    </a:cubicBezTo>
                    <a:cubicBezTo>
                      <a:pt x="3" y="612"/>
                      <a:pt x="3" y="612"/>
                      <a:pt x="3" y="612"/>
                    </a:cubicBezTo>
                    <a:lnTo>
                      <a:pt x="0" y="65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5664201" y="4751388"/>
                <a:ext cx="846138" cy="30163"/>
              </a:xfrm>
              <a:custGeom>
                <a:avLst/>
                <a:gdLst>
                  <a:gd name="T0" fmla="*/ 260 w 274"/>
                  <a:gd name="T1" fmla="*/ 0 h 10"/>
                  <a:gd name="T2" fmla="*/ 137 w 274"/>
                  <a:gd name="T3" fmla="*/ 0 h 10"/>
                  <a:gd name="T4" fmla="*/ 14 w 274"/>
                  <a:gd name="T5" fmla="*/ 0 h 10"/>
                  <a:gd name="T6" fmla="*/ 1 w 274"/>
                  <a:gd name="T7" fmla="*/ 5 h 10"/>
                  <a:gd name="T8" fmla="*/ 1 w 274"/>
                  <a:gd name="T9" fmla="*/ 5 h 10"/>
                  <a:gd name="T10" fmla="*/ 12 w 274"/>
                  <a:gd name="T11" fmla="*/ 10 h 10"/>
                  <a:gd name="T12" fmla="*/ 137 w 274"/>
                  <a:gd name="T13" fmla="*/ 10 h 10"/>
                  <a:gd name="T14" fmla="*/ 262 w 274"/>
                  <a:gd name="T15" fmla="*/ 10 h 10"/>
                  <a:gd name="T16" fmla="*/ 273 w 274"/>
                  <a:gd name="T17" fmla="*/ 5 h 10"/>
                  <a:gd name="T18" fmla="*/ 273 w 274"/>
                  <a:gd name="T19" fmla="*/ 5 h 10"/>
                  <a:gd name="T20" fmla="*/ 260 w 2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10">
                    <a:moveTo>
                      <a:pt x="260" y="0"/>
                    </a:moveTo>
                    <a:cubicBezTo>
                      <a:pt x="219" y="0"/>
                      <a:pt x="178" y="0"/>
                      <a:pt x="137" y="0"/>
                    </a:cubicBezTo>
                    <a:cubicBezTo>
                      <a:pt x="96" y="0"/>
                      <a:pt x="55" y="0"/>
                      <a:pt x="14" y="0"/>
                    </a:cubicBezTo>
                    <a:cubicBezTo>
                      <a:pt x="8" y="0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5" y="10"/>
                      <a:pt x="12" y="10"/>
                    </a:cubicBezTo>
                    <a:cubicBezTo>
                      <a:pt x="54" y="10"/>
                      <a:pt x="95" y="10"/>
                      <a:pt x="137" y="10"/>
                    </a:cubicBezTo>
                    <a:cubicBezTo>
                      <a:pt x="179" y="10"/>
                      <a:pt x="220" y="10"/>
                      <a:pt x="262" y="10"/>
                    </a:cubicBezTo>
                    <a:cubicBezTo>
                      <a:pt x="269" y="10"/>
                      <a:pt x="274" y="8"/>
                      <a:pt x="273" y="5"/>
                    </a:cubicBezTo>
                    <a:cubicBezTo>
                      <a:pt x="273" y="5"/>
                      <a:pt x="273" y="5"/>
                      <a:pt x="273" y="5"/>
                    </a:cubicBezTo>
                    <a:cubicBezTo>
                      <a:pt x="272" y="2"/>
                      <a:pt x="266" y="0"/>
                      <a:pt x="26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6" name="Freeform 8"/>
              <p:cNvSpPr>
                <a:spLocks noEditPoints="1"/>
              </p:cNvSpPr>
              <p:nvPr/>
            </p:nvSpPr>
            <p:spPr bwMode="auto">
              <a:xfrm>
                <a:off x="5830889" y="6557963"/>
                <a:ext cx="561975" cy="101600"/>
              </a:xfrm>
              <a:custGeom>
                <a:avLst/>
                <a:gdLst>
                  <a:gd name="T0" fmla="*/ 91 w 182"/>
                  <a:gd name="T1" fmla="*/ 7 h 33"/>
                  <a:gd name="T2" fmla="*/ 119 w 182"/>
                  <a:gd name="T3" fmla="*/ 18 h 33"/>
                  <a:gd name="T4" fmla="*/ 119 w 182"/>
                  <a:gd name="T5" fmla="*/ 30 h 33"/>
                  <a:gd name="T6" fmla="*/ 98 w 182"/>
                  <a:gd name="T7" fmla="*/ 30 h 33"/>
                  <a:gd name="T8" fmla="*/ 99 w 182"/>
                  <a:gd name="T9" fmla="*/ 25 h 33"/>
                  <a:gd name="T10" fmla="*/ 90 w 182"/>
                  <a:gd name="T11" fmla="*/ 21 h 33"/>
                  <a:gd name="T12" fmla="*/ 90 w 182"/>
                  <a:gd name="T13" fmla="*/ 21 h 33"/>
                  <a:gd name="T14" fmla="*/ 90 w 182"/>
                  <a:gd name="T15" fmla="*/ 33 h 33"/>
                  <a:gd name="T16" fmla="*/ 91 w 182"/>
                  <a:gd name="T17" fmla="*/ 33 h 33"/>
                  <a:gd name="T18" fmla="*/ 181 w 182"/>
                  <a:gd name="T19" fmla="*/ 17 h 33"/>
                  <a:gd name="T20" fmla="*/ 90 w 182"/>
                  <a:gd name="T21" fmla="*/ 0 h 33"/>
                  <a:gd name="T22" fmla="*/ 90 w 182"/>
                  <a:gd name="T23" fmla="*/ 3 h 33"/>
                  <a:gd name="T24" fmla="*/ 91 w 182"/>
                  <a:gd name="T25" fmla="*/ 2 h 33"/>
                  <a:gd name="T26" fmla="*/ 130 w 182"/>
                  <a:gd name="T27" fmla="*/ 17 h 33"/>
                  <a:gd name="T28" fmla="*/ 126 w 182"/>
                  <a:gd name="T29" fmla="*/ 19 h 33"/>
                  <a:gd name="T30" fmla="*/ 91 w 182"/>
                  <a:gd name="T31" fmla="*/ 5 h 33"/>
                  <a:gd name="T32" fmla="*/ 90 w 182"/>
                  <a:gd name="T33" fmla="*/ 6 h 33"/>
                  <a:gd name="T34" fmla="*/ 90 w 182"/>
                  <a:gd name="T35" fmla="*/ 8 h 33"/>
                  <a:gd name="T36" fmla="*/ 91 w 182"/>
                  <a:gd name="T37" fmla="*/ 7 h 33"/>
                  <a:gd name="T38" fmla="*/ 90 w 182"/>
                  <a:gd name="T39" fmla="*/ 21 h 33"/>
                  <a:gd name="T40" fmla="*/ 81 w 182"/>
                  <a:gd name="T41" fmla="*/ 25 h 33"/>
                  <a:gd name="T42" fmla="*/ 81 w 182"/>
                  <a:gd name="T43" fmla="*/ 30 h 33"/>
                  <a:gd name="T44" fmla="*/ 61 w 182"/>
                  <a:gd name="T45" fmla="*/ 30 h 33"/>
                  <a:gd name="T46" fmla="*/ 62 w 182"/>
                  <a:gd name="T47" fmla="*/ 18 h 33"/>
                  <a:gd name="T48" fmla="*/ 90 w 182"/>
                  <a:gd name="T49" fmla="*/ 8 h 33"/>
                  <a:gd name="T50" fmla="*/ 90 w 182"/>
                  <a:gd name="T51" fmla="*/ 6 h 33"/>
                  <a:gd name="T52" fmla="*/ 55 w 182"/>
                  <a:gd name="T53" fmla="*/ 19 h 33"/>
                  <a:gd name="T54" fmla="*/ 51 w 182"/>
                  <a:gd name="T55" fmla="*/ 17 h 33"/>
                  <a:gd name="T56" fmla="*/ 68 w 182"/>
                  <a:gd name="T57" fmla="*/ 11 h 33"/>
                  <a:gd name="T58" fmla="*/ 68 w 182"/>
                  <a:gd name="T59" fmla="*/ 4 h 33"/>
                  <a:gd name="T60" fmla="*/ 77 w 182"/>
                  <a:gd name="T61" fmla="*/ 4 h 33"/>
                  <a:gd name="T62" fmla="*/ 77 w 182"/>
                  <a:gd name="T63" fmla="*/ 8 h 33"/>
                  <a:gd name="T64" fmla="*/ 90 w 182"/>
                  <a:gd name="T65" fmla="*/ 3 h 33"/>
                  <a:gd name="T66" fmla="*/ 90 w 182"/>
                  <a:gd name="T67" fmla="*/ 0 h 33"/>
                  <a:gd name="T68" fmla="*/ 90 w 182"/>
                  <a:gd name="T69" fmla="*/ 0 h 33"/>
                  <a:gd name="T70" fmla="*/ 0 w 182"/>
                  <a:gd name="T71" fmla="*/ 17 h 33"/>
                  <a:gd name="T72" fmla="*/ 90 w 182"/>
                  <a:gd name="T73" fmla="*/ 33 h 33"/>
                  <a:gd name="T74" fmla="*/ 90 w 182"/>
                  <a:gd name="T7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33">
                    <a:moveTo>
                      <a:pt x="91" y="7"/>
                    </a:move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23"/>
                      <a:pt x="95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41" y="33"/>
                      <a:pt x="182" y="26"/>
                      <a:pt x="181" y="17"/>
                    </a:cubicBezTo>
                    <a:cubicBezTo>
                      <a:pt x="180" y="8"/>
                      <a:pt x="139" y="0"/>
                      <a:pt x="90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8"/>
                      <a:pt x="90" y="8"/>
                      <a:pt x="90" y="8"/>
                    </a:cubicBezTo>
                    <a:lnTo>
                      <a:pt x="91" y="7"/>
                    </a:lnTo>
                    <a:close/>
                    <a:moveTo>
                      <a:pt x="90" y="21"/>
                    </a:moveTo>
                    <a:cubicBezTo>
                      <a:pt x="85" y="21"/>
                      <a:pt x="82" y="23"/>
                      <a:pt x="81" y="25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1" y="0"/>
                      <a:pt x="1" y="8"/>
                      <a:pt x="0" y="17"/>
                    </a:cubicBezTo>
                    <a:cubicBezTo>
                      <a:pt x="0" y="26"/>
                      <a:pt x="40" y="33"/>
                      <a:pt x="90" y="33"/>
                    </a:cubicBezTo>
                    <a:lnTo>
                      <a:pt x="90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</p:grpSp>
        <p:grpSp>
          <p:nvGrpSpPr>
            <p:cNvPr id="4" name="Group 8"/>
            <p:cNvGrpSpPr>
              <a:grpSpLocks noChangeAspect="1"/>
            </p:cNvGrpSpPr>
            <p:nvPr/>
          </p:nvGrpSpPr>
          <p:grpSpPr>
            <a:xfrm>
              <a:off x="2674772" y="1663503"/>
              <a:ext cx="2418743" cy="1941806"/>
              <a:chOff x="5599580" y="500139"/>
              <a:chExt cx="5497171" cy="4413216"/>
            </a:xfrm>
          </p:grpSpPr>
          <p:sp>
            <p:nvSpPr>
              <p:cNvPr id="5" name="Oval Callout 9"/>
              <p:cNvSpPr/>
              <p:nvPr/>
            </p:nvSpPr>
            <p:spPr>
              <a:xfrm>
                <a:off x="8125286" y="3612091"/>
                <a:ext cx="1766523" cy="1183570"/>
              </a:xfrm>
              <a:prstGeom prst="wedgeEllipseCallout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6" name="Oval Callout 10"/>
              <p:cNvSpPr/>
              <p:nvPr/>
            </p:nvSpPr>
            <p:spPr>
              <a:xfrm>
                <a:off x="6682697" y="3199846"/>
                <a:ext cx="1339661" cy="897573"/>
              </a:xfrm>
              <a:prstGeom prst="wedgeEllipseCallout">
                <a:avLst>
                  <a:gd name="adj1" fmla="val 26187"/>
                  <a:gd name="adj2" fmla="val 625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7" name="Oval Callout 11"/>
              <p:cNvSpPr/>
              <p:nvPr/>
            </p:nvSpPr>
            <p:spPr>
              <a:xfrm>
                <a:off x="9546511" y="2526076"/>
                <a:ext cx="1541166" cy="1032581"/>
              </a:xfrm>
              <a:prstGeom prst="wedgeEllipseCallout">
                <a:avLst>
                  <a:gd name="adj1" fmla="val 23309"/>
                  <a:gd name="adj2" fmla="val 5762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8" name="Oval Callout 12"/>
              <p:cNvSpPr/>
              <p:nvPr/>
            </p:nvSpPr>
            <p:spPr>
              <a:xfrm>
                <a:off x="8125285" y="2622836"/>
                <a:ext cx="1176236" cy="788078"/>
              </a:xfrm>
              <a:prstGeom prst="wedgeEllipseCallout">
                <a:avLst>
                  <a:gd name="adj1" fmla="val 11299"/>
                  <a:gd name="adj2" fmla="val 667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9" name="Oval Callout 13"/>
              <p:cNvSpPr/>
              <p:nvPr/>
            </p:nvSpPr>
            <p:spPr>
              <a:xfrm>
                <a:off x="10101753" y="170358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0" name="Oval Callout 14"/>
              <p:cNvSpPr/>
              <p:nvPr/>
            </p:nvSpPr>
            <p:spPr>
              <a:xfrm>
                <a:off x="5599580" y="2370235"/>
                <a:ext cx="1288995" cy="863627"/>
              </a:xfrm>
              <a:prstGeom prst="wedgeEllipseCallout">
                <a:avLst>
                  <a:gd name="adj1" fmla="val 8488"/>
                  <a:gd name="adj2" fmla="val 7028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1" name="Oval Callout 15"/>
              <p:cNvSpPr/>
              <p:nvPr/>
            </p:nvSpPr>
            <p:spPr>
              <a:xfrm>
                <a:off x="6726376" y="1545194"/>
                <a:ext cx="1562483" cy="1046863"/>
              </a:xfrm>
              <a:prstGeom prst="wedgeEllipseCallout">
                <a:avLst>
                  <a:gd name="adj1" fmla="val 6540"/>
                  <a:gd name="adj2" fmla="val 75183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2" name="Oval Callout 16"/>
              <p:cNvSpPr/>
              <p:nvPr/>
            </p:nvSpPr>
            <p:spPr>
              <a:xfrm>
                <a:off x="8666179" y="1527426"/>
                <a:ext cx="1176236" cy="788078"/>
              </a:xfrm>
              <a:prstGeom prst="wedgeEllipseCallou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3" name="Oval Callout 17"/>
              <p:cNvSpPr/>
              <p:nvPr/>
            </p:nvSpPr>
            <p:spPr>
              <a:xfrm>
                <a:off x="9954290" y="3867860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4" name="Oval Callout 18"/>
              <p:cNvSpPr/>
              <p:nvPr/>
            </p:nvSpPr>
            <p:spPr>
              <a:xfrm>
                <a:off x="7108430" y="424670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5" name="Oval Callout 19"/>
              <p:cNvSpPr/>
              <p:nvPr/>
            </p:nvSpPr>
            <p:spPr>
              <a:xfrm>
                <a:off x="9538676" y="500139"/>
                <a:ext cx="1339661" cy="897573"/>
              </a:xfrm>
              <a:prstGeom prst="wedgeEllipseCallout">
                <a:avLst>
                  <a:gd name="adj1" fmla="val -12056"/>
                  <a:gd name="adj2" fmla="val 690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6" name="Oval Callout 20"/>
              <p:cNvSpPr/>
              <p:nvPr/>
            </p:nvSpPr>
            <p:spPr>
              <a:xfrm>
                <a:off x="8086794" y="688766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7" name="Freeform 45"/>
              <p:cNvSpPr>
                <a:spLocks noEditPoints="1"/>
              </p:cNvSpPr>
              <p:nvPr/>
            </p:nvSpPr>
            <p:spPr bwMode="auto">
              <a:xfrm>
                <a:off x="8480834" y="2795897"/>
                <a:ext cx="465137" cy="466725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18" name="Group 22"/>
              <p:cNvGrpSpPr/>
              <p:nvPr/>
            </p:nvGrpSpPr>
            <p:grpSpPr>
              <a:xfrm>
                <a:off x="7366971" y="4407847"/>
                <a:ext cx="482600" cy="392113"/>
                <a:chOff x="2974975" y="5006976"/>
                <a:chExt cx="482600" cy="392113"/>
              </a:xfrm>
              <a:solidFill>
                <a:schemeClr val="bg1"/>
              </a:solidFill>
            </p:grpSpPr>
            <p:sp>
              <p:nvSpPr>
                <p:cNvPr id="71" name="Freeform 46"/>
                <p:cNvSpPr>
                  <a:spLocks noEditPoints="1"/>
                </p:cNvSpPr>
                <p:nvPr/>
              </p:nvSpPr>
              <p:spPr bwMode="auto">
                <a:xfrm>
                  <a:off x="3306763" y="5127626"/>
                  <a:ext cx="90487" cy="120650"/>
                </a:xfrm>
                <a:custGeom>
                  <a:avLst/>
                  <a:gdLst>
                    <a:gd name="T0" fmla="*/ 11 w 24"/>
                    <a:gd name="T1" fmla="*/ 2 h 32"/>
                    <a:gd name="T2" fmla="*/ 8 w 24"/>
                    <a:gd name="T3" fmla="*/ 0 h 32"/>
                    <a:gd name="T4" fmla="*/ 4 w 24"/>
                    <a:gd name="T5" fmla="*/ 0 h 32"/>
                    <a:gd name="T6" fmla="*/ 0 w 24"/>
                    <a:gd name="T7" fmla="*/ 4 h 32"/>
                    <a:gd name="T8" fmla="*/ 0 w 24"/>
                    <a:gd name="T9" fmla="*/ 28 h 32"/>
                    <a:gd name="T10" fmla="*/ 4 w 24"/>
                    <a:gd name="T11" fmla="*/ 32 h 32"/>
                    <a:gd name="T12" fmla="*/ 20 w 24"/>
                    <a:gd name="T13" fmla="*/ 32 h 32"/>
                    <a:gd name="T14" fmla="*/ 24 w 24"/>
                    <a:gd name="T15" fmla="*/ 28 h 32"/>
                    <a:gd name="T16" fmla="*/ 24 w 24"/>
                    <a:gd name="T17" fmla="*/ 22 h 32"/>
                    <a:gd name="T18" fmla="*/ 23 w 24"/>
                    <a:gd name="T19" fmla="*/ 20 h 32"/>
                    <a:gd name="T20" fmla="*/ 11 w 24"/>
                    <a:gd name="T21" fmla="*/ 2 h 32"/>
                    <a:gd name="T22" fmla="*/ 20 w 24"/>
                    <a:gd name="T23" fmla="*/ 28 h 32"/>
                    <a:gd name="T24" fmla="*/ 4 w 24"/>
                    <a:gd name="T25" fmla="*/ 28 h 32"/>
                    <a:gd name="T26" fmla="*/ 4 w 24"/>
                    <a:gd name="T27" fmla="*/ 4 h 32"/>
                    <a:gd name="T28" fmla="*/ 8 w 24"/>
                    <a:gd name="T29" fmla="*/ 4 h 32"/>
                    <a:gd name="T30" fmla="*/ 20 w 24"/>
                    <a:gd name="T31" fmla="*/ 22 h 32"/>
                    <a:gd name="T32" fmla="*/ 20 w 24"/>
                    <a:gd name="T3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32">
                      <a:moveTo>
                        <a:pt x="11" y="2"/>
                      </a:moveTo>
                      <a:cubicBezTo>
                        <a:pt x="11" y="1"/>
                        <a:pt x="9" y="0"/>
                        <a:pt x="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22" y="32"/>
                        <a:pt x="24" y="30"/>
                        <a:pt x="24" y="28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1"/>
                        <a:pt x="24" y="20"/>
                        <a:pt x="23" y="20"/>
                      </a:cubicBezTo>
                      <a:lnTo>
                        <a:pt x="11" y="2"/>
                      </a:lnTo>
                      <a:close/>
                      <a:moveTo>
                        <a:pt x="20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2" name="Freeform 47"/>
                <p:cNvSpPr>
                  <a:spLocks noEditPoints="1"/>
                </p:cNvSpPr>
                <p:nvPr/>
              </p:nvSpPr>
              <p:spPr bwMode="auto">
                <a:xfrm>
                  <a:off x="2974975" y="5006976"/>
                  <a:ext cx="482600" cy="392113"/>
                </a:xfrm>
                <a:custGeom>
                  <a:avLst/>
                  <a:gdLst>
                    <a:gd name="T0" fmla="*/ 126 w 128"/>
                    <a:gd name="T1" fmla="*/ 49 h 104"/>
                    <a:gd name="T2" fmla="*/ 110 w 128"/>
                    <a:gd name="T3" fmla="*/ 25 h 104"/>
                    <a:gd name="T4" fmla="*/ 100 w 128"/>
                    <a:gd name="T5" fmla="*/ 20 h 104"/>
                    <a:gd name="T6" fmla="*/ 84 w 128"/>
                    <a:gd name="T7" fmla="*/ 20 h 104"/>
                    <a:gd name="T8" fmla="*/ 84 w 128"/>
                    <a:gd name="T9" fmla="*/ 12 h 104"/>
                    <a:gd name="T10" fmla="*/ 72 w 128"/>
                    <a:gd name="T11" fmla="*/ 0 h 104"/>
                    <a:gd name="T12" fmla="*/ 12 w 128"/>
                    <a:gd name="T13" fmla="*/ 0 h 104"/>
                    <a:gd name="T14" fmla="*/ 0 w 128"/>
                    <a:gd name="T15" fmla="*/ 12 h 104"/>
                    <a:gd name="T16" fmla="*/ 0 w 128"/>
                    <a:gd name="T17" fmla="*/ 56 h 104"/>
                    <a:gd name="T18" fmla="*/ 12 w 128"/>
                    <a:gd name="T19" fmla="*/ 68 h 104"/>
                    <a:gd name="T20" fmla="*/ 12 w 128"/>
                    <a:gd name="T21" fmla="*/ 68 h 104"/>
                    <a:gd name="T22" fmla="*/ 12 w 128"/>
                    <a:gd name="T23" fmla="*/ 80 h 104"/>
                    <a:gd name="T24" fmla="*/ 24 w 128"/>
                    <a:gd name="T25" fmla="*/ 92 h 104"/>
                    <a:gd name="T26" fmla="*/ 29 w 128"/>
                    <a:gd name="T27" fmla="*/ 92 h 104"/>
                    <a:gd name="T28" fmla="*/ 44 w 128"/>
                    <a:gd name="T29" fmla="*/ 104 h 104"/>
                    <a:gd name="T30" fmla="*/ 59 w 128"/>
                    <a:gd name="T31" fmla="*/ 92 h 104"/>
                    <a:gd name="T32" fmla="*/ 81 w 128"/>
                    <a:gd name="T33" fmla="*/ 92 h 104"/>
                    <a:gd name="T34" fmla="*/ 96 w 128"/>
                    <a:gd name="T35" fmla="*/ 104 h 104"/>
                    <a:gd name="T36" fmla="*/ 111 w 128"/>
                    <a:gd name="T37" fmla="*/ 92 h 104"/>
                    <a:gd name="T38" fmla="*/ 116 w 128"/>
                    <a:gd name="T39" fmla="*/ 92 h 104"/>
                    <a:gd name="T40" fmla="*/ 128 w 128"/>
                    <a:gd name="T41" fmla="*/ 80 h 104"/>
                    <a:gd name="T42" fmla="*/ 128 w 128"/>
                    <a:gd name="T43" fmla="*/ 56 h 104"/>
                    <a:gd name="T44" fmla="*/ 126 w 128"/>
                    <a:gd name="T45" fmla="*/ 49 h 104"/>
                    <a:gd name="T46" fmla="*/ 12 w 128"/>
                    <a:gd name="T47" fmla="*/ 60 h 104"/>
                    <a:gd name="T48" fmla="*/ 8 w 128"/>
                    <a:gd name="T49" fmla="*/ 56 h 104"/>
                    <a:gd name="T50" fmla="*/ 8 w 128"/>
                    <a:gd name="T51" fmla="*/ 12 h 104"/>
                    <a:gd name="T52" fmla="*/ 12 w 128"/>
                    <a:gd name="T53" fmla="*/ 8 h 104"/>
                    <a:gd name="T54" fmla="*/ 72 w 128"/>
                    <a:gd name="T55" fmla="*/ 8 h 104"/>
                    <a:gd name="T56" fmla="*/ 76 w 128"/>
                    <a:gd name="T57" fmla="*/ 12 h 104"/>
                    <a:gd name="T58" fmla="*/ 76 w 128"/>
                    <a:gd name="T59" fmla="*/ 20 h 104"/>
                    <a:gd name="T60" fmla="*/ 76 w 128"/>
                    <a:gd name="T61" fmla="*/ 28 h 104"/>
                    <a:gd name="T62" fmla="*/ 76 w 128"/>
                    <a:gd name="T63" fmla="*/ 56 h 104"/>
                    <a:gd name="T64" fmla="*/ 72 w 128"/>
                    <a:gd name="T65" fmla="*/ 60 h 104"/>
                    <a:gd name="T66" fmla="*/ 12 w 128"/>
                    <a:gd name="T67" fmla="*/ 60 h 104"/>
                    <a:gd name="T68" fmla="*/ 44 w 128"/>
                    <a:gd name="T69" fmla="*/ 96 h 104"/>
                    <a:gd name="T70" fmla="*/ 36 w 128"/>
                    <a:gd name="T71" fmla="*/ 88 h 104"/>
                    <a:gd name="T72" fmla="*/ 44 w 128"/>
                    <a:gd name="T73" fmla="*/ 80 h 104"/>
                    <a:gd name="T74" fmla="*/ 52 w 128"/>
                    <a:gd name="T75" fmla="*/ 88 h 104"/>
                    <a:gd name="T76" fmla="*/ 44 w 128"/>
                    <a:gd name="T77" fmla="*/ 96 h 104"/>
                    <a:gd name="T78" fmla="*/ 96 w 128"/>
                    <a:gd name="T79" fmla="*/ 96 h 104"/>
                    <a:gd name="T80" fmla="*/ 88 w 128"/>
                    <a:gd name="T81" fmla="*/ 88 h 104"/>
                    <a:gd name="T82" fmla="*/ 96 w 128"/>
                    <a:gd name="T83" fmla="*/ 80 h 104"/>
                    <a:gd name="T84" fmla="*/ 104 w 128"/>
                    <a:gd name="T85" fmla="*/ 88 h 104"/>
                    <a:gd name="T86" fmla="*/ 96 w 128"/>
                    <a:gd name="T87" fmla="*/ 96 h 104"/>
                    <a:gd name="T88" fmla="*/ 120 w 128"/>
                    <a:gd name="T89" fmla="*/ 80 h 104"/>
                    <a:gd name="T90" fmla="*/ 116 w 128"/>
                    <a:gd name="T91" fmla="*/ 84 h 104"/>
                    <a:gd name="T92" fmla="*/ 111 w 128"/>
                    <a:gd name="T93" fmla="*/ 84 h 104"/>
                    <a:gd name="T94" fmla="*/ 96 w 128"/>
                    <a:gd name="T95" fmla="*/ 72 h 104"/>
                    <a:gd name="T96" fmla="*/ 81 w 128"/>
                    <a:gd name="T97" fmla="*/ 84 h 104"/>
                    <a:gd name="T98" fmla="*/ 59 w 128"/>
                    <a:gd name="T99" fmla="*/ 84 h 104"/>
                    <a:gd name="T100" fmla="*/ 44 w 128"/>
                    <a:gd name="T101" fmla="*/ 72 h 104"/>
                    <a:gd name="T102" fmla="*/ 29 w 128"/>
                    <a:gd name="T103" fmla="*/ 84 h 104"/>
                    <a:gd name="T104" fmla="*/ 24 w 128"/>
                    <a:gd name="T105" fmla="*/ 84 h 104"/>
                    <a:gd name="T106" fmla="*/ 20 w 128"/>
                    <a:gd name="T107" fmla="*/ 80 h 104"/>
                    <a:gd name="T108" fmla="*/ 20 w 128"/>
                    <a:gd name="T109" fmla="*/ 68 h 104"/>
                    <a:gd name="T110" fmla="*/ 72 w 128"/>
                    <a:gd name="T111" fmla="*/ 68 h 104"/>
                    <a:gd name="T112" fmla="*/ 84 w 128"/>
                    <a:gd name="T113" fmla="*/ 56 h 104"/>
                    <a:gd name="T114" fmla="*/ 84 w 128"/>
                    <a:gd name="T115" fmla="*/ 28 h 104"/>
                    <a:gd name="T116" fmla="*/ 100 w 128"/>
                    <a:gd name="T117" fmla="*/ 28 h 104"/>
                    <a:gd name="T118" fmla="*/ 103 w 128"/>
                    <a:gd name="T119" fmla="*/ 30 h 104"/>
                    <a:gd name="T120" fmla="*/ 119 w 128"/>
                    <a:gd name="T121" fmla="*/ 54 h 104"/>
                    <a:gd name="T122" fmla="*/ 120 w 128"/>
                    <a:gd name="T123" fmla="*/ 56 h 104"/>
                    <a:gd name="T124" fmla="*/ 120 w 128"/>
                    <a:gd name="T125" fmla="*/ 8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" h="104">
                      <a:moveTo>
                        <a:pt x="126" y="49"/>
                      </a:move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108" y="22"/>
                        <a:pt x="104" y="20"/>
                        <a:pt x="100" y="20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84" y="5"/>
                        <a:pt x="79" y="0"/>
                        <a:pt x="7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2" y="87"/>
                        <a:pt x="17" y="92"/>
                        <a:pt x="24" y="92"/>
                      </a:cubicBezTo>
                      <a:cubicBezTo>
                        <a:pt x="29" y="92"/>
                        <a:pt x="29" y="92"/>
                        <a:pt x="29" y="92"/>
                      </a:cubicBezTo>
                      <a:cubicBezTo>
                        <a:pt x="30" y="99"/>
                        <a:pt x="37" y="104"/>
                        <a:pt x="44" y="104"/>
                      </a:cubicBezTo>
                      <a:cubicBezTo>
                        <a:pt x="51" y="104"/>
                        <a:pt x="58" y="99"/>
                        <a:pt x="59" y="92"/>
                      </a:cubicBezTo>
                      <a:cubicBezTo>
                        <a:pt x="81" y="92"/>
                        <a:pt x="81" y="92"/>
                        <a:pt x="81" y="92"/>
                      </a:cubicBezTo>
                      <a:cubicBezTo>
                        <a:pt x="82" y="99"/>
                        <a:pt x="89" y="104"/>
                        <a:pt x="96" y="104"/>
                      </a:cubicBezTo>
                      <a:cubicBezTo>
                        <a:pt x="103" y="104"/>
                        <a:pt x="110" y="99"/>
                        <a:pt x="111" y="92"/>
                      </a:cubicBezTo>
                      <a:cubicBezTo>
                        <a:pt x="116" y="92"/>
                        <a:pt x="116" y="92"/>
                        <a:pt x="116" y="92"/>
                      </a:cubicBezTo>
                      <a:cubicBezTo>
                        <a:pt x="123" y="92"/>
                        <a:pt x="128" y="87"/>
                        <a:pt x="128" y="80"/>
                      </a:cubicBezTo>
                      <a:cubicBezTo>
                        <a:pt x="128" y="56"/>
                        <a:pt x="128" y="56"/>
                        <a:pt x="128" y="56"/>
                      </a:cubicBezTo>
                      <a:cubicBezTo>
                        <a:pt x="128" y="54"/>
                        <a:pt x="127" y="51"/>
                        <a:pt x="126" y="49"/>
                      </a:cubicBezTo>
                      <a:close/>
                      <a:moveTo>
                        <a:pt x="12" y="60"/>
                      </a:moveTo>
                      <a:cubicBezTo>
                        <a:pt x="10" y="60"/>
                        <a:pt x="8" y="58"/>
                        <a:pt x="8" y="56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74" y="8"/>
                        <a:pt x="76" y="10"/>
                        <a:pt x="76" y="12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6" y="56"/>
                        <a:pt x="76" y="56"/>
                        <a:pt x="76" y="56"/>
                      </a:cubicBezTo>
                      <a:cubicBezTo>
                        <a:pt x="76" y="58"/>
                        <a:pt x="74" y="60"/>
                        <a:pt x="72" y="60"/>
                      </a:cubicBezTo>
                      <a:lnTo>
                        <a:pt x="12" y="60"/>
                      </a:lnTo>
                      <a:close/>
                      <a:moveTo>
                        <a:pt x="44" y="96"/>
                      </a:moveTo>
                      <a:cubicBezTo>
                        <a:pt x="40" y="96"/>
                        <a:pt x="36" y="92"/>
                        <a:pt x="36" y="88"/>
                      </a:cubicBezTo>
                      <a:cubicBezTo>
                        <a:pt x="36" y="84"/>
                        <a:pt x="40" y="80"/>
                        <a:pt x="44" y="80"/>
                      </a:cubicBezTo>
                      <a:cubicBezTo>
                        <a:pt x="48" y="80"/>
                        <a:pt x="52" y="84"/>
                        <a:pt x="52" y="88"/>
                      </a:cubicBezTo>
                      <a:cubicBezTo>
                        <a:pt x="52" y="92"/>
                        <a:pt x="48" y="96"/>
                        <a:pt x="44" y="96"/>
                      </a:cubicBezTo>
                      <a:close/>
                      <a:moveTo>
                        <a:pt x="96" y="96"/>
                      </a:moveTo>
                      <a:cubicBezTo>
                        <a:pt x="92" y="96"/>
                        <a:pt x="88" y="92"/>
                        <a:pt x="88" y="88"/>
                      </a:cubicBezTo>
                      <a:cubicBezTo>
                        <a:pt x="88" y="84"/>
                        <a:pt x="92" y="80"/>
                        <a:pt x="96" y="80"/>
                      </a:cubicBezTo>
                      <a:cubicBezTo>
                        <a:pt x="100" y="80"/>
                        <a:pt x="104" y="84"/>
                        <a:pt x="104" y="88"/>
                      </a:cubicBezTo>
                      <a:cubicBezTo>
                        <a:pt x="104" y="92"/>
                        <a:pt x="100" y="96"/>
                        <a:pt x="96" y="96"/>
                      </a:cubicBezTo>
                      <a:close/>
                      <a:moveTo>
                        <a:pt x="120" y="80"/>
                      </a:moveTo>
                      <a:cubicBezTo>
                        <a:pt x="120" y="82"/>
                        <a:pt x="118" y="84"/>
                        <a:pt x="116" y="84"/>
                      </a:cubicBezTo>
                      <a:cubicBezTo>
                        <a:pt x="111" y="84"/>
                        <a:pt x="111" y="84"/>
                        <a:pt x="111" y="84"/>
                      </a:cubicBezTo>
                      <a:cubicBezTo>
                        <a:pt x="110" y="77"/>
                        <a:pt x="103" y="72"/>
                        <a:pt x="96" y="72"/>
                      </a:cubicBezTo>
                      <a:cubicBezTo>
                        <a:pt x="89" y="72"/>
                        <a:pt x="82" y="77"/>
                        <a:pt x="81" y="84"/>
                      </a:cubicBezTo>
                      <a:cubicBezTo>
                        <a:pt x="59" y="84"/>
                        <a:pt x="59" y="84"/>
                        <a:pt x="59" y="84"/>
                      </a:cubicBezTo>
                      <a:cubicBezTo>
                        <a:pt x="58" y="77"/>
                        <a:pt x="51" y="72"/>
                        <a:pt x="44" y="72"/>
                      </a:cubicBezTo>
                      <a:cubicBezTo>
                        <a:pt x="37" y="72"/>
                        <a:pt x="30" y="77"/>
                        <a:pt x="29" y="84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2" y="84"/>
                        <a:pt x="20" y="82"/>
                        <a:pt x="20" y="80"/>
                      </a:cubicBez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9" y="68"/>
                        <a:pt x="84" y="63"/>
                        <a:pt x="84" y="56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01" y="28"/>
                        <a:pt x="103" y="29"/>
                        <a:pt x="103" y="30"/>
                      </a:cubicBezTo>
                      <a:cubicBezTo>
                        <a:pt x="119" y="54"/>
                        <a:pt x="119" y="54"/>
                        <a:pt x="119" y="54"/>
                      </a:cubicBezTo>
                      <a:cubicBezTo>
                        <a:pt x="120" y="54"/>
                        <a:pt x="120" y="55"/>
                        <a:pt x="120" y="56"/>
                      </a:cubicBezTo>
                      <a:lnTo>
                        <a:pt x="12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19" name="Group 23"/>
              <p:cNvGrpSpPr/>
              <p:nvPr/>
            </p:nvGrpSpPr>
            <p:grpSpPr>
              <a:xfrm>
                <a:off x="7210457" y="1807833"/>
                <a:ext cx="549275" cy="549275"/>
                <a:chOff x="1978025" y="4927601"/>
                <a:chExt cx="549275" cy="549275"/>
              </a:xfrm>
              <a:solidFill>
                <a:schemeClr val="bg1"/>
              </a:solidFill>
            </p:grpSpPr>
            <p:sp>
              <p:nvSpPr>
                <p:cNvPr id="62" name="Freeform 48"/>
                <p:cNvSpPr>
                  <a:spLocks noEditPoints="1"/>
                </p:cNvSpPr>
                <p:nvPr/>
              </p:nvSpPr>
              <p:spPr bwMode="auto">
                <a:xfrm>
                  <a:off x="1978025" y="4927601"/>
                  <a:ext cx="549275" cy="549275"/>
                </a:xfrm>
                <a:custGeom>
                  <a:avLst/>
                  <a:gdLst>
                    <a:gd name="T0" fmla="*/ 97 w 146"/>
                    <a:gd name="T1" fmla="*/ 14 h 146"/>
                    <a:gd name="T2" fmla="*/ 14 w 146"/>
                    <a:gd name="T3" fmla="*/ 49 h 146"/>
                    <a:gd name="T4" fmla="*/ 49 w 146"/>
                    <a:gd name="T5" fmla="*/ 132 h 146"/>
                    <a:gd name="T6" fmla="*/ 132 w 146"/>
                    <a:gd name="T7" fmla="*/ 97 h 146"/>
                    <a:gd name="T8" fmla="*/ 97 w 146"/>
                    <a:gd name="T9" fmla="*/ 14 h 146"/>
                    <a:gd name="T10" fmla="*/ 52 w 146"/>
                    <a:gd name="T11" fmla="*/ 125 h 146"/>
                    <a:gd name="T12" fmla="*/ 21 w 146"/>
                    <a:gd name="T13" fmla="*/ 52 h 146"/>
                    <a:gd name="T14" fmla="*/ 94 w 146"/>
                    <a:gd name="T15" fmla="*/ 21 h 146"/>
                    <a:gd name="T16" fmla="*/ 125 w 146"/>
                    <a:gd name="T17" fmla="*/ 94 h 146"/>
                    <a:gd name="T18" fmla="*/ 52 w 146"/>
                    <a:gd name="T19" fmla="*/ 12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6" h="146">
                      <a:moveTo>
                        <a:pt x="97" y="14"/>
                      </a:moveTo>
                      <a:cubicBezTo>
                        <a:pt x="64" y="0"/>
                        <a:pt x="27" y="16"/>
                        <a:pt x="14" y="49"/>
                      </a:cubicBezTo>
                      <a:cubicBezTo>
                        <a:pt x="0" y="82"/>
                        <a:pt x="16" y="119"/>
                        <a:pt x="49" y="132"/>
                      </a:cubicBezTo>
                      <a:cubicBezTo>
                        <a:pt x="82" y="146"/>
                        <a:pt x="119" y="130"/>
                        <a:pt x="132" y="97"/>
                      </a:cubicBezTo>
                      <a:cubicBezTo>
                        <a:pt x="146" y="64"/>
                        <a:pt x="130" y="27"/>
                        <a:pt x="97" y="14"/>
                      </a:cubicBezTo>
                      <a:close/>
                      <a:moveTo>
                        <a:pt x="52" y="125"/>
                      </a:moveTo>
                      <a:cubicBezTo>
                        <a:pt x="24" y="114"/>
                        <a:pt x="10" y="81"/>
                        <a:pt x="21" y="52"/>
                      </a:cubicBezTo>
                      <a:cubicBezTo>
                        <a:pt x="33" y="24"/>
                        <a:pt x="65" y="10"/>
                        <a:pt x="94" y="21"/>
                      </a:cubicBezTo>
                      <a:cubicBezTo>
                        <a:pt x="123" y="33"/>
                        <a:pt x="136" y="65"/>
                        <a:pt x="125" y="94"/>
                      </a:cubicBezTo>
                      <a:cubicBezTo>
                        <a:pt x="114" y="123"/>
                        <a:pt x="81" y="136"/>
                        <a:pt x="52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3" name="Freeform 49"/>
                <p:cNvSpPr>
                  <a:spLocks noEditPoints="1"/>
                </p:cNvSpPr>
                <p:nvPr/>
              </p:nvSpPr>
              <p:spPr bwMode="auto">
                <a:xfrm>
                  <a:off x="2219325" y="5168901"/>
                  <a:ext cx="66675" cy="68263"/>
                </a:xfrm>
                <a:custGeom>
                  <a:avLst/>
                  <a:gdLst>
                    <a:gd name="T0" fmla="*/ 12 w 18"/>
                    <a:gd name="T1" fmla="*/ 2 h 18"/>
                    <a:gd name="T2" fmla="*/ 2 w 18"/>
                    <a:gd name="T3" fmla="*/ 6 h 18"/>
                    <a:gd name="T4" fmla="*/ 6 w 18"/>
                    <a:gd name="T5" fmla="*/ 16 h 18"/>
                    <a:gd name="T6" fmla="*/ 16 w 18"/>
                    <a:gd name="T7" fmla="*/ 12 h 18"/>
                    <a:gd name="T8" fmla="*/ 12 w 18"/>
                    <a:gd name="T9" fmla="*/ 2 h 18"/>
                    <a:gd name="T10" fmla="*/ 8 w 18"/>
                    <a:gd name="T11" fmla="*/ 13 h 18"/>
                    <a:gd name="T12" fmla="*/ 5 w 18"/>
                    <a:gd name="T13" fmla="*/ 8 h 18"/>
                    <a:gd name="T14" fmla="*/ 11 w 18"/>
                    <a:gd name="T15" fmla="*/ 5 h 18"/>
                    <a:gd name="T16" fmla="*/ 13 w 18"/>
                    <a:gd name="T17" fmla="*/ 11 h 18"/>
                    <a:gd name="T18" fmla="*/ 8 w 18"/>
                    <a:gd name="T1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8">
                      <a:moveTo>
                        <a:pt x="12" y="2"/>
                      </a:moveTo>
                      <a:cubicBezTo>
                        <a:pt x="8" y="0"/>
                        <a:pt x="3" y="2"/>
                        <a:pt x="2" y="6"/>
                      </a:cubicBezTo>
                      <a:cubicBezTo>
                        <a:pt x="0" y="10"/>
                        <a:pt x="2" y="15"/>
                        <a:pt x="6" y="16"/>
                      </a:cubicBezTo>
                      <a:cubicBezTo>
                        <a:pt x="10" y="18"/>
                        <a:pt x="15" y="16"/>
                        <a:pt x="16" y="12"/>
                      </a:cubicBezTo>
                      <a:cubicBezTo>
                        <a:pt x="18" y="8"/>
                        <a:pt x="16" y="3"/>
                        <a:pt x="12" y="2"/>
                      </a:cubicBezTo>
                      <a:close/>
                      <a:moveTo>
                        <a:pt x="8" y="13"/>
                      </a:moveTo>
                      <a:cubicBezTo>
                        <a:pt x="5" y="12"/>
                        <a:pt x="4" y="10"/>
                        <a:pt x="5" y="8"/>
                      </a:cubicBezTo>
                      <a:cubicBezTo>
                        <a:pt x="6" y="5"/>
                        <a:pt x="8" y="4"/>
                        <a:pt x="11" y="5"/>
                      </a:cubicBezTo>
                      <a:cubicBezTo>
                        <a:pt x="13" y="6"/>
                        <a:pt x="14" y="8"/>
                        <a:pt x="13" y="11"/>
                      </a:cubicBezTo>
                      <a:cubicBezTo>
                        <a:pt x="12" y="13"/>
                        <a:pt x="10" y="14"/>
                        <a:pt x="8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4" name="Freeform 50"/>
                <p:cNvSpPr>
                  <a:spLocks noEditPoints="1"/>
                </p:cNvSpPr>
                <p:nvPr/>
              </p:nvSpPr>
              <p:spPr bwMode="auto">
                <a:xfrm>
                  <a:off x="2151063" y="5100638"/>
                  <a:ext cx="203200" cy="203200"/>
                </a:xfrm>
                <a:custGeom>
                  <a:avLst/>
                  <a:gdLst>
                    <a:gd name="T0" fmla="*/ 36 w 54"/>
                    <a:gd name="T1" fmla="*/ 5 h 54"/>
                    <a:gd name="T2" fmla="*/ 5 w 54"/>
                    <a:gd name="T3" fmla="*/ 18 h 54"/>
                    <a:gd name="T4" fmla="*/ 18 w 54"/>
                    <a:gd name="T5" fmla="*/ 49 h 54"/>
                    <a:gd name="T6" fmla="*/ 49 w 54"/>
                    <a:gd name="T7" fmla="*/ 36 h 54"/>
                    <a:gd name="T8" fmla="*/ 36 w 54"/>
                    <a:gd name="T9" fmla="*/ 5 h 54"/>
                    <a:gd name="T10" fmla="*/ 21 w 54"/>
                    <a:gd name="T11" fmla="*/ 42 h 54"/>
                    <a:gd name="T12" fmla="*/ 12 w 54"/>
                    <a:gd name="T13" fmla="*/ 21 h 54"/>
                    <a:gd name="T14" fmla="*/ 33 w 54"/>
                    <a:gd name="T15" fmla="*/ 12 h 54"/>
                    <a:gd name="T16" fmla="*/ 42 w 54"/>
                    <a:gd name="T17" fmla="*/ 33 h 54"/>
                    <a:gd name="T18" fmla="*/ 21 w 54"/>
                    <a:gd name="T19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36" y="5"/>
                      </a:moveTo>
                      <a:cubicBezTo>
                        <a:pt x="24" y="0"/>
                        <a:pt x="10" y="6"/>
                        <a:pt x="5" y="18"/>
                      </a:cubicBezTo>
                      <a:cubicBezTo>
                        <a:pt x="0" y="30"/>
                        <a:pt x="6" y="44"/>
                        <a:pt x="18" y="49"/>
                      </a:cubicBezTo>
                      <a:cubicBezTo>
                        <a:pt x="30" y="54"/>
                        <a:pt x="44" y="48"/>
                        <a:pt x="49" y="36"/>
                      </a:cubicBezTo>
                      <a:cubicBezTo>
                        <a:pt x="54" y="24"/>
                        <a:pt x="48" y="10"/>
                        <a:pt x="36" y="5"/>
                      </a:cubicBezTo>
                      <a:close/>
                      <a:moveTo>
                        <a:pt x="21" y="42"/>
                      </a:moveTo>
                      <a:cubicBezTo>
                        <a:pt x="13" y="39"/>
                        <a:pt x="9" y="29"/>
                        <a:pt x="12" y="21"/>
                      </a:cubicBezTo>
                      <a:cubicBezTo>
                        <a:pt x="15" y="13"/>
                        <a:pt x="25" y="9"/>
                        <a:pt x="33" y="12"/>
                      </a:cubicBezTo>
                      <a:cubicBezTo>
                        <a:pt x="41" y="15"/>
                        <a:pt x="45" y="25"/>
                        <a:pt x="42" y="33"/>
                      </a:cubicBezTo>
                      <a:cubicBezTo>
                        <a:pt x="39" y="41"/>
                        <a:pt x="29" y="45"/>
                        <a:pt x="21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5" name="Freeform 51"/>
                <p:cNvSpPr/>
                <p:nvPr/>
              </p:nvSpPr>
              <p:spPr bwMode="auto">
                <a:xfrm>
                  <a:off x="2290763" y="5237163"/>
                  <a:ext cx="74612" cy="77788"/>
                </a:xfrm>
                <a:custGeom>
                  <a:avLst/>
                  <a:gdLst>
                    <a:gd name="T0" fmla="*/ 20 w 20"/>
                    <a:gd name="T1" fmla="*/ 3 h 21"/>
                    <a:gd name="T2" fmla="*/ 19 w 20"/>
                    <a:gd name="T3" fmla="*/ 0 h 21"/>
                    <a:gd name="T4" fmla="*/ 16 w 20"/>
                    <a:gd name="T5" fmla="*/ 1 h 21"/>
                    <a:gd name="T6" fmla="*/ 16 w 20"/>
                    <a:gd name="T7" fmla="*/ 1 h 21"/>
                    <a:gd name="T8" fmla="*/ 1 w 20"/>
                    <a:gd name="T9" fmla="*/ 17 h 21"/>
                    <a:gd name="T10" fmla="*/ 0 w 20"/>
                    <a:gd name="T11" fmla="*/ 19 h 21"/>
                    <a:gd name="T12" fmla="*/ 3 w 20"/>
                    <a:gd name="T13" fmla="*/ 20 h 21"/>
                    <a:gd name="T14" fmla="*/ 3 w 20"/>
                    <a:gd name="T15" fmla="*/ 20 h 21"/>
                    <a:gd name="T16" fmla="*/ 20 w 20"/>
                    <a:gd name="T17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1">
                      <a:moveTo>
                        <a:pt x="20" y="3"/>
                      </a:move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6" y="0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9"/>
                        <a:pt x="8" y="14"/>
                        <a:pt x="1" y="17"/>
                      </a:cubicBezTo>
                      <a:cubicBezTo>
                        <a:pt x="0" y="17"/>
                        <a:pt x="0" y="18"/>
                        <a:pt x="0" y="19"/>
                      </a:cubicBezTo>
                      <a:cubicBezTo>
                        <a:pt x="0" y="20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10" y="17"/>
                        <a:pt x="16" y="11"/>
                        <a:pt x="2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6" name="Freeform 52"/>
                <p:cNvSpPr/>
                <p:nvPr/>
              </p:nvSpPr>
              <p:spPr bwMode="auto">
                <a:xfrm>
                  <a:off x="2312988" y="5259388"/>
                  <a:ext cx="109537" cy="112713"/>
                </a:xfrm>
                <a:custGeom>
                  <a:avLst/>
                  <a:gdLst>
                    <a:gd name="T0" fmla="*/ 27 w 29"/>
                    <a:gd name="T1" fmla="*/ 0 h 30"/>
                    <a:gd name="T2" fmla="*/ 25 w 29"/>
                    <a:gd name="T3" fmla="*/ 1 h 30"/>
                    <a:gd name="T4" fmla="*/ 1 w 29"/>
                    <a:gd name="T5" fmla="*/ 25 h 30"/>
                    <a:gd name="T6" fmla="*/ 0 w 29"/>
                    <a:gd name="T7" fmla="*/ 28 h 30"/>
                    <a:gd name="T8" fmla="*/ 3 w 29"/>
                    <a:gd name="T9" fmla="*/ 29 h 30"/>
                    <a:gd name="T10" fmla="*/ 3 w 29"/>
                    <a:gd name="T11" fmla="*/ 29 h 30"/>
                    <a:gd name="T12" fmla="*/ 29 w 29"/>
                    <a:gd name="T13" fmla="*/ 3 h 30"/>
                    <a:gd name="T14" fmla="*/ 27 w 29"/>
                    <a:gd name="T1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7" y="0"/>
                      </a:moveTo>
                      <a:cubicBezTo>
                        <a:pt x="26" y="0"/>
                        <a:pt x="25" y="0"/>
                        <a:pt x="25" y="1"/>
                      </a:cubicBezTo>
                      <a:cubicBezTo>
                        <a:pt x="20" y="13"/>
                        <a:pt x="12" y="21"/>
                        <a:pt x="1" y="25"/>
                      </a:cubicBezTo>
                      <a:cubicBezTo>
                        <a:pt x="0" y="26"/>
                        <a:pt x="0" y="27"/>
                        <a:pt x="0" y="28"/>
                      </a:cubicBezTo>
                      <a:cubicBezTo>
                        <a:pt x="1" y="29"/>
                        <a:pt x="2" y="30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14" y="24"/>
                        <a:pt x="24" y="15"/>
                        <a:pt x="29" y="3"/>
                      </a:cubicBezTo>
                      <a:cubicBezTo>
                        <a:pt x="29" y="2"/>
                        <a:pt x="28" y="1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7" name="Freeform 53"/>
                <p:cNvSpPr/>
                <p:nvPr/>
              </p:nvSpPr>
              <p:spPr bwMode="auto">
                <a:xfrm>
                  <a:off x="2301875" y="5248276"/>
                  <a:ext cx="93662" cy="93663"/>
                </a:xfrm>
                <a:custGeom>
                  <a:avLst/>
                  <a:gdLst>
                    <a:gd name="T0" fmla="*/ 23 w 25"/>
                    <a:gd name="T1" fmla="*/ 0 h 25"/>
                    <a:gd name="T2" fmla="*/ 20 w 25"/>
                    <a:gd name="T3" fmla="*/ 1 h 25"/>
                    <a:gd name="T4" fmla="*/ 1 w 25"/>
                    <a:gd name="T5" fmla="*/ 21 h 25"/>
                    <a:gd name="T6" fmla="*/ 1 w 25"/>
                    <a:gd name="T7" fmla="*/ 21 h 25"/>
                    <a:gd name="T8" fmla="*/ 0 w 25"/>
                    <a:gd name="T9" fmla="*/ 24 h 25"/>
                    <a:gd name="T10" fmla="*/ 3 w 25"/>
                    <a:gd name="T11" fmla="*/ 25 h 25"/>
                    <a:gd name="T12" fmla="*/ 3 w 25"/>
                    <a:gd name="T13" fmla="*/ 25 h 25"/>
                    <a:gd name="T14" fmla="*/ 24 w 25"/>
                    <a:gd name="T15" fmla="*/ 3 h 25"/>
                    <a:gd name="T16" fmla="*/ 23 w 25"/>
                    <a:gd name="T1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23" y="0"/>
                      </a:moveTo>
                      <a:cubicBezTo>
                        <a:pt x="22" y="0"/>
                        <a:pt x="21" y="0"/>
                        <a:pt x="20" y="1"/>
                      </a:cubicBezTo>
                      <a:cubicBezTo>
                        <a:pt x="17" y="11"/>
                        <a:pt x="10" y="17"/>
                        <a:pt x="1" y="2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12" y="21"/>
                        <a:pt x="20" y="13"/>
                        <a:pt x="24" y="3"/>
                      </a:cubicBezTo>
                      <a:cubicBezTo>
                        <a:pt x="25" y="2"/>
                        <a:pt x="24" y="1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8" name="Freeform 54"/>
                <p:cNvSpPr/>
                <p:nvPr/>
              </p:nvSpPr>
              <p:spPr bwMode="auto">
                <a:xfrm>
                  <a:off x="2139950" y="5089526"/>
                  <a:ext cx="74612" cy="79375"/>
                </a:xfrm>
                <a:custGeom>
                  <a:avLst/>
                  <a:gdLst>
                    <a:gd name="T0" fmla="*/ 20 w 20"/>
                    <a:gd name="T1" fmla="*/ 2 h 21"/>
                    <a:gd name="T2" fmla="*/ 17 w 20"/>
                    <a:gd name="T3" fmla="*/ 1 h 21"/>
                    <a:gd name="T4" fmla="*/ 17 w 20"/>
                    <a:gd name="T5" fmla="*/ 1 h 21"/>
                    <a:gd name="T6" fmla="*/ 0 w 20"/>
                    <a:gd name="T7" fmla="*/ 18 h 21"/>
                    <a:gd name="T8" fmla="*/ 0 w 20"/>
                    <a:gd name="T9" fmla="*/ 18 h 21"/>
                    <a:gd name="T10" fmla="*/ 1 w 20"/>
                    <a:gd name="T11" fmla="*/ 21 h 21"/>
                    <a:gd name="T12" fmla="*/ 4 w 20"/>
                    <a:gd name="T13" fmla="*/ 20 h 21"/>
                    <a:gd name="T14" fmla="*/ 4 w 20"/>
                    <a:gd name="T15" fmla="*/ 20 h 21"/>
                    <a:gd name="T16" fmla="*/ 19 w 20"/>
                    <a:gd name="T17" fmla="*/ 4 h 21"/>
                    <a:gd name="T18" fmla="*/ 20 w 20"/>
                    <a:gd name="T19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1">
                      <a:moveTo>
                        <a:pt x="20" y="2"/>
                      </a:moveTo>
                      <a:cubicBezTo>
                        <a:pt x="20" y="1"/>
                        <a:pt x="18" y="0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0" y="4"/>
                        <a:pt x="4" y="10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1" y="21"/>
                      </a:cubicBezTo>
                      <a:cubicBezTo>
                        <a:pt x="2" y="21"/>
                        <a:pt x="4" y="21"/>
                        <a:pt x="4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7" y="12"/>
                        <a:pt x="12" y="7"/>
                        <a:pt x="19" y="4"/>
                      </a:cubicBezTo>
                      <a:cubicBezTo>
                        <a:pt x="20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9" name="Freeform 55"/>
                <p:cNvSpPr/>
                <p:nvPr/>
              </p:nvSpPr>
              <p:spPr bwMode="auto">
                <a:xfrm>
                  <a:off x="2082800" y="5033963"/>
                  <a:ext cx="109537" cy="112713"/>
                </a:xfrm>
                <a:custGeom>
                  <a:avLst/>
                  <a:gdLst>
                    <a:gd name="T0" fmla="*/ 29 w 29"/>
                    <a:gd name="T1" fmla="*/ 2 h 30"/>
                    <a:gd name="T2" fmla="*/ 26 w 29"/>
                    <a:gd name="T3" fmla="*/ 1 h 30"/>
                    <a:gd name="T4" fmla="*/ 26 w 29"/>
                    <a:gd name="T5" fmla="*/ 1 h 30"/>
                    <a:gd name="T6" fmla="*/ 0 w 29"/>
                    <a:gd name="T7" fmla="*/ 27 h 30"/>
                    <a:gd name="T8" fmla="*/ 2 w 29"/>
                    <a:gd name="T9" fmla="*/ 30 h 30"/>
                    <a:gd name="T10" fmla="*/ 4 w 29"/>
                    <a:gd name="T11" fmla="*/ 29 h 30"/>
                    <a:gd name="T12" fmla="*/ 28 w 29"/>
                    <a:gd name="T13" fmla="*/ 5 h 30"/>
                    <a:gd name="T14" fmla="*/ 29 w 29"/>
                    <a:gd name="T15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9" y="2"/>
                      </a:moveTo>
                      <a:cubicBezTo>
                        <a:pt x="28" y="1"/>
                        <a:pt x="27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15" y="6"/>
                        <a:pt x="5" y="15"/>
                        <a:pt x="0" y="27"/>
                      </a:cubicBezTo>
                      <a:cubicBezTo>
                        <a:pt x="0" y="28"/>
                        <a:pt x="1" y="29"/>
                        <a:pt x="2" y="30"/>
                      </a:cubicBezTo>
                      <a:cubicBezTo>
                        <a:pt x="3" y="30"/>
                        <a:pt x="4" y="30"/>
                        <a:pt x="4" y="29"/>
                      </a:cubicBezTo>
                      <a:cubicBezTo>
                        <a:pt x="9" y="17"/>
                        <a:pt x="17" y="9"/>
                        <a:pt x="28" y="5"/>
                      </a:cubicBezTo>
                      <a:cubicBezTo>
                        <a:pt x="29" y="4"/>
                        <a:pt x="29" y="3"/>
                        <a:pt x="2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0" name="Freeform 56"/>
                <p:cNvSpPr/>
                <p:nvPr/>
              </p:nvSpPr>
              <p:spPr bwMode="auto">
                <a:xfrm>
                  <a:off x="2109788" y="5064126"/>
                  <a:ext cx="93662" cy="93663"/>
                </a:xfrm>
                <a:custGeom>
                  <a:avLst/>
                  <a:gdLst>
                    <a:gd name="T0" fmla="*/ 24 w 25"/>
                    <a:gd name="T1" fmla="*/ 4 h 25"/>
                    <a:gd name="T2" fmla="*/ 25 w 25"/>
                    <a:gd name="T3" fmla="*/ 1 h 25"/>
                    <a:gd name="T4" fmla="*/ 22 w 25"/>
                    <a:gd name="T5" fmla="*/ 0 h 25"/>
                    <a:gd name="T6" fmla="*/ 22 w 25"/>
                    <a:gd name="T7" fmla="*/ 0 h 25"/>
                    <a:gd name="T8" fmla="*/ 1 w 25"/>
                    <a:gd name="T9" fmla="*/ 22 h 25"/>
                    <a:gd name="T10" fmla="*/ 2 w 25"/>
                    <a:gd name="T11" fmla="*/ 25 h 25"/>
                    <a:gd name="T12" fmla="*/ 5 w 25"/>
                    <a:gd name="T13" fmla="*/ 24 h 25"/>
                    <a:gd name="T14" fmla="*/ 24 w 25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25">
                      <a:moveTo>
                        <a:pt x="24" y="4"/>
                      </a:moveTo>
                      <a:cubicBezTo>
                        <a:pt x="25" y="3"/>
                        <a:pt x="25" y="2"/>
                        <a:pt x="25" y="1"/>
                      </a:cubicBezTo>
                      <a:cubicBezTo>
                        <a:pt x="24" y="0"/>
                        <a:pt x="23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3" y="4"/>
                        <a:pt x="5" y="12"/>
                        <a:pt x="1" y="22"/>
                      </a:cubicBezTo>
                      <a:cubicBezTo>
                        <a:pt x="0" y="23"/>
                        <a:pt x="1" y="24"/>
                        <a:pt x="2" y="25"/>
                      </a:cubicBezTo>
                      <a:cubicBezTo>
                        <a:pt x="3" y="25"/>
                        <a:pt x="4" y="25"/>
                        <a:pt x="5" y="24"/>
                      </a:cubicBezTo>
                      <a:cubicBezTo>
                        <a:pt x="8" y="14"/>
                        <a:pt x="15" y="8"/>
                        <a:pt x="2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0" name="Group 24"/>
              <p:cNvGrpSpPr/>
              <p:nvPr/>
            </p:nvGrpSpPr>
            <p:grpSpPr>
              <a:xfrm>
                <a:off x="8806221" y="3987764"/>
                <a:ext cx="495300" cy="466725"/>
                <a:chOff x="1049338" y="4976813"/>
                <a:chExt cx="495300" cy="466725"/>
              </a:xfrm>
              <a:solidFill>
                <a:schemeClr val="bg1"/>
              </a:solidFill>
            </p:grpSpPr>
            <p:sp>
              <p:nvSpPr>
                <p:cNvPr id="60" name="Oval 57"/>
                <p:cNvSpPr>
                  <a:spLocks noChangeArrowheads="1"/>
                </p:cNvSpPr>
                <p:nvPr/>
              </p:nvSpPr>
              <p:spPr bwMode="auto">
                <a:xfrm>
                  <a:off x="1289050" y="5232401"/>
                  <a:ext cx="60325" cy="60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1" name="Freeform 58"/>
                <p:cNvSpPr>
                  <a:spLocks noEditPoints="1"/>
                </p:cNvSpPr>
                <p:nvPr/>
              </p:nvSpPr>
              <p:spPr bwMode="auto">
                <a:xfrm>
                  <a:off x="1049338" y="4976813"/>
                  <a:ext cx="495300" cy="466725"/>
                </a:xfrm>
                <a:custGeom>
                  <a:avLst/>
                  <a:gdLst>
                    <a:gd name="T0" fmla="*/ 116 w 132"/>
                    <a:gd name="T1" fmla="*/ 48 h 124"/>
                    <a:gd name="T2" fmla="*/ 116 w 132"/>
                    <a:gd name="T3" fmla="*/ 22 h 124"/>
                    <a:gd name="T4" fmla="*/ 104 w 132"/>
                    <a:gd name="T5" fmla="*/ 0 h 124"/>
                    <a:gd name="T6" fmla="*/ 22 w 132"/>
                    <a:gd name="T7" fmla="*/ 0 h 124"/>
                    <a:gd name="T8" fmla="*/ 0 w 132"/>
                    <a:gd name="T9" fmla="*/ 102 h 124"/>
                    <a:gd name="T10" fmla="*/ 94 w 132"/>
                    <a:gd name="T11" fmla="*/ 124 h 124"/>
                    <a:gd name="T12" fmla="*/ 116 w 132"/>
                    <a:gd name="T13" fmla="*/ 96 h 124"/>
                    <a:gd name="T14" fmla="*/ 116 w 132"/>
                    <a:gd name="T15" fmla="*/ 48 h 124"/>
                    <a:gd name="T16" fmla="*/ 88 w 132"/>
                    <a:gd name="T17" fmla="*/ 8 h 124"/>
                    <a:gd name="T18" fmla="*/ 108 w 132"/>
                    <a:gd name="T19" fmla="*/ 12 h 124"/>
                    <a:gd name="T20" fmla="*/ 108 w 132"/>
                    <a:gd name="T21" fmla="*/ 24 h 124"/>
                    <a:gd name="T22" fmla="*/ 104 w 132"/>
                    <a:gd name="T23" fmla="*/ 36 h 124"/>
                    <a:gd name="T24" fmla="*/ 104 w 132"/>
                    <a:gd name="T25" fmla="*/ 32 h 124"/>
                    <a:gd name="T26" fmla="*/ 104 w 132"/>
                    <a:gd name="T27" fmla="*/ 16 h 124"/>
                    <a:gd name="T28" fmla="*/ 16 w 132"/>
                    <a:gd name="T29" fmla="*/ 12 h 124"/>
                    <a:gd name="T30" fmla="*/ 12 w 132"/>
                    <a:gd name="T31" fmla="*/ 24 h 124"/>
                    <a:gd name="T32" fmla="*/ 8 w 132"/>
                    <a:gd name="T33" fmla="*/ 22 h 124"/>
                    <a:gd name="T34" fmla="*/ 100 w 132"/>
                    <a:gd name="T35" fmla="*/ 20 h 124"/>
                    <a:gd name="T36" fmla="*/ 16 w 132"/>
                    <a:gd name="T37" fmla="*/ 16 h 124"/>
                    <a:gd name="T38" fmla="*/ 100 w 132"/>
                    <a:gd name="T39" fmla="*/ 20 h 124"/>
                    <a:gd name="T40" fmla="*/ 100 w 132"/>
                    <a:gd name="T41" fmla="*/ 28 h 124"/>
                    <a:gd name="T42" fmla="*/ 16 w 132"/>
                    <a:gd name="T43" fmla="*/ 24 h 124"/>
                    <a:gd name="T44" fmla="*/ 100 w 132"/>
                    <a:gd name="T45" fmla="*/ 32 h 124"/>
                    <a:gd name="T46" fmla="*/ 88 w 132"/>
                    <a:gd name="T47" fmla="*/ 36 h 124"/>
                    <a:gd name="T48" fmla="*/ 16 w 132"/>
                    <a:gd name="T49" fmla="*/ 35 h 124"/>
                    <a:gd name="T50" fmla="*/ 100 w 132"/>
                    <a:gd name="T51" fmla="*/ 32 h 124"/>
                    <a:gd name="T52" fmla="*/ 94 w 132"/>
                    <a:gd name="T53" fmla="*/ 116 h 124"/>
                    <a:gd name="T54" fmla="*/ 8 w 132"/>
                    <a:gd name="T55" fmla="*/ 102 h 124"/>
                    <a:gd name="T56" fmla="*/ 22 w 132"/>
                    <a:gd name="T57" fmla="*/ 44 h 124"/>
                    <a:gd name="T58" fmla="*/ 104 w 132"/>
                    <a:gd name="T59" fmla="*/ 44 h 124"/>
                    <a:gd name="T60" fmla="*/ 108 w 132"/>
                    <a:gd name="T61" fmla="*/ 56 h 124"/>
                    <a:gd name="T62" fmla="*/ 52 w 132"/>
                    <a:gd name="T63" fmla="*/ 76 h 124"/>
                    <a:gd name="T64" fmla="*/ 108 w 132"/>
                    <a:gd name="T65" fmla="*/ 96 h 124"/>
                    <a:gd name="T66" fmla="*/ 113 w 132"/>
                    <a:gd name="T67" fmla="*/ 88 h 124"/>
                    <a:gd name="T68" fmla="*/ 60 w 132"/>
                    <a:gd name="T69" fmla="*/ 76 h 124"/>
                    <a:gd name="T70" fmla="*/ 108 w 132"/>
                    <a:gd name="T71" fmla="*/ 64 h 124"/>
                    <a:gd name="T72" fmla="*/ 115 w 132"/>
                    <a:gd name="T73" fmla="*/ 59 h 124"/>
                    <a:gd name="T74" fmla="*/ 120 w 132"/>
                    <a:gd name="T75" fmla="*/ 7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2" h="124">
                      <a:moveTo>
                        <a:pt x="116" y="48"/>
                      </a:moveTo>
                      <a:cubicBezTo>
                        <a:pt x="116" y="48"/>
                        <a:pt x="116" y="48"/>
                        <a:pt x="116" y="48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5"/>
                        <a:pt x="111" y="0"/>
                        <a:pt x="10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4"/>
                        <a:pt x="10" y="124"/>
                        <a:pt x="22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106" y="124"/>
                        <a:pt x="116" y="114"/>
                        <a:pt x="116" y="102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32" y="84"/>
                        <a:pt x="132" y="60"/>
                        <a:pt x="116" y="48"/>
                      </a:cubicBezTo>
                      <a:close/>
                      <a:moveTo>
                        <a:pt x="22" y="8"/>
                      </a:moveTo>
                      <a:cubicBezTo>
                        <a:pt x="88" y="8"/>
                        <a:pt x="88" y="8"/>
                        <a:pt x="88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6" y="8"/>
                        <a:pt x="108" y="10"/>
                        <a:pt x="108" y="1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4"/>
                        <a:pt x="108" y="24"/>
                        <a:pt x="108" y="24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7" y="36"/>
                        <a:pt x="105" y="36"/>
                        <a:pt x="104" y="36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14"/>
                        <a:pt x="102" y="12"/>
                        <a:pt x="100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4" y="12"/>
                        <a:pt x="12" y="14"/>
                        <a:pt x="12" y="16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0" y="29"/>
                        <a:pt x="8" y="26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lose/>
                      <a:moveTo>
                        <a:pt x="100" y="20"/>
                      </a:move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lnTo>
                        <a:pt x="100" y="20"/>
                      </a:lnTo>
                      <a:close/>
                      <a:moveTo>
                        <a:pt x="100" y="24"/>
                      </a:move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00" y="24"/>
                      </a:lnTo>
                      <a:close/>
                      <a:moveTo>
                        <a:pt x="100" y="32"/>
                      </a:moveTo>
                      <a:cubicBezTo>
                        <a:pt x="100" y="36"/>
                        <a:pt x="100" y="36"/>
                        <a:pt x="100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0" y="36"/>
                        <a:pt x="18" y="35"/>
                        <a:pt x="16" y="35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lnTo>
                        <a:pt x="100" y="32"/>
                      </a:lnTo>
                      <a:close/>
                      <a:moveTo>
                        <a:pt x="108" y="102"/>
                      </a:moveTo>
                      <a:cubicBezTo>
                        <a:pt x="108" y="110"/>
                        <a:pt x="102" y="116"/>
                        <a:pt x="94" y="116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14" y="116"/>
                        <a:pt x="8" y="110"/>
                        <a:pt x="8" y="10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12" y="42"/>
                        <a:pt x="17" y="44"/>
                        <a:pt x="22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06" y="44"/>
                        <a:pt x="108" y="46"/>
                        <a:pt x="108" y="48"/>
                      </a:cubicBezTo>
                      <a:cubicBezTo>
                        <a:pt x="108" y="56"/>
                        <a:pt x="108" y="56"/>
                        <a:pt x="108" y="56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61" y="56"/>
                        <a:pt x="52" y="65"/>
                        <a:pt x="52" y="76"/>
                      </a:cubicBezTo>
                      <a:cubicBezTo>
                        <a:pt x="52" y="87"/>
                        <a:pt x="61" y="96"/>
                        <a:pt x="72" y="96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lnTo>
                        <a:pt x="108" y="102"/>
                      </a:lnTo>
                      <a:close/>
                      <a:moveTo>
                        <a:pt x="113" y="88"/>
                      </a:move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5" y="88"/>
                        <a:pt x="60" y="83"/>
                        <a:pt x="60" y="76"/>
                      </a:cubicBezTo>
                      <a:cubicBezTo>
                        <a:pt x="60" y="69"/>
                        <a:pt x="65" y="64"/>
                        <a:pt x="72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10" y="64"/>
                        <a:pt x="113" y="63"/>
                        <a:pt x="114" y="61"/>
                      </a:cubicBezTo>
                      <a:cubicBezTo>
                        <a:pt x="115" y="60"/>
                        <a:pt x="115" y="60"/>
                        <a:pt x="115" y="59"/>
                      </a:cubicBezTo>
                      <a:cubicBezTo>
                        <a:pt x="115" y="59"/>
                        <a:pt x="116" y="59"/>
                        <a:pt x="116" y="59"/>
                      </a:cubicBezTo>
                      <a:cubicBezTo>
                        <a:pt x="118" y="62"/>
                        <a:pt x="120" y="67"/>
                        <a:pt x="120" y="72"/>
                      </a:cubicBezTo>
                      <a:cubicBezTo>
                        <a:pt x="120" y="78"/>
                        <a:pt x="118" y="84"/>
                        <a:pt x="113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sp>
            <p:nvSpPr>
              <p:cNvPr id="21" name="Freeform 59"/>
              <p:cNvSpPr>
                <a:spLocks noEditPoints="1"/>
              </p:cNvSpPr>
              <p:nvPr/>
            </p:nvSpPr>
            <p:spPr bwMode="auto">
              <a:xfrm>
                <a:off x="10358746" y="1778001"/>
                <a:ext cx="481012" cy="482600"/>
              </a:xfrm>
              <a:custGeom>
                <a:avLst/>
                <a:gdLst>
                  <a:gd name="T0" fmla="*/ 81 w 128"/>
                  <a:gd name="T1" fmla="*/ 14 h 128"/>
                  <a:gd name="T2" fmla="*/ 53 w 128"/>
                  <a:gd name="T3" fmla="*/ 36 h 128"/>
                  <a:gd name="T4" fmla="*/ 33 w 128"/>
                  <a:gd name="T5" fmla="*/ 36 h 128"/>
                  <a:gd name="T6" fmla="*/ 0 w 128"/>
                  <a:gd name="T7" fmla="*/ 56 h 128"/>
                  <a:gd name="T8" fmla="*/ 24 w 128"/>
                  <a:gd name="T9" fmla="*/ 84 h 128"/>
                  <a:gd name="T10" fmla="*/ 32 w 128"/>
                  <a:gd name="T11" fmla="*/ 128 h 128"/>
                  <a:gd name="T12" fmla="*/ 56 w 128"/>
                  <a:gd name="T13" fmla="*/ 120 h 128"/>
                  <a:gd name="T14" fmla="*/ 52 w 128"/>
                  <a:gd name="T15" fmla="*/ 108 h 128"/>
                  <a:gd name="T16" fmla="*/ 52 w 128"/>
                  <a:gd name="T17" fmla="*/ 80 h 128"/>
                  <a:gd name="T18" fmla="*/ 53 w 128"/>
                  <a:gd name="T19" fmla="*/ 78 h 128"/>
                  <a:gd name="T20" fmla="*/ 54 w 128"/>
                  <a:gd name="T21" fmla="*/ 77 h 128"/>
                  <a:gd name="T22" fmla="*/ 55 w 128"/>
                  <a:gd name="T23" fmla="*/ 76 h 128"/>
                  <a:gd name="T24" fmla="*/ 81 w 128"/>
                  <a:gd name="T25" fmla="*/ 98 h 128"/>
                  <a:gd name="T26" fmla="*/ 128 w 128"/>
                  <a:gd name="T27" fmla="*/ 56 h 128"/>
                  <a:gd name="T28" fmla="*/ 80 w 128"/>
                  <a:gd name="T29" fmla="*/ 56 h 128"/>
                  <a:gd name="T30" fmla="*/ 92 w 128"/>
                  <a:gd name="T31" fmla="*/ 44 h 128"/>
                  <a:gd name="T32" fmla="*/ 92 w 128"/>
                  <a:gd name="T33" fmla="*/ 68 h 128"/>
                  <a:gd name="T34" fmla="*/ 80 w 128"/>
                  <a:gd name="T35" fmla="*/ 56 h 128"/>
                  <a:gd name="T36" fmla="*/ 16 w 128"/>
                  <a:gd name="T37" fmla="*/ 44 h 128"/>
                  <a:gd name="T38" fmla="*/ 40 w 128"/>
                  <a:gd name="T39" fmla="*/ 56 h 128"/>
                  <a:gd name="T40" fmla="*/ 16 w 128"/>
                  <a:gd name="T41" fmla="*/ 68 h 128"/>
                  <a:gd name="T42" fmla="*/ 48 w 128"/>
                  <a:gd name="T43" fmla="*/ 120 h 128"/>
                  <a:gd name="T44" fmla="*/ 32 w 128"/>
                  <a:gd name="T45" fmla="*/ 84 h 128"/>
                  <a:gd name="T46" fmla="*/ 33 w 128"/>
                  <a:gd name="T47" fmla="*/ 76 h 128"/>
                  <a:gd name="T48" fmla="*/ 45 w 128"/>
                  <a:gd name="T49" fmla="*/ 76 h 128"/>
                  <a:gd name="T50" fmla="*/ 44 w 128"/>
                  <a:gd name="T51" fmla="*/ 108 h 128"/>
                  <a:gd name="T52" fmla="*/ 48 w 128"/>
                  <a:gd name="T53" fmla="*/ 117 h 128"/>
                  <a:gd name="T54" fmla="*/ 53 w 128"/>
                  <a:gd name="T55" fmla="*/ 68 h 128"/>
                  <a:gd name="T56" fmla="*/ 52 w 128"/>
                  <a:gd name="T57" fmla="*/ 68 h 128"/>
                  <a:gd name="T58" fmla="*/ 52 w 128"/>
                  <a:gd name="T59" fmla="*/ 44 h 128"/>
                  <a:gd name="T60" fmla="*/ 74 w 128"/>
                  <a:gd name="T61" fmla="*/ 36 h 128"/>
                  <a:gd name="T62" fmla="*/ 74 w 128"/>
                  <a:gd name="T63" fmla="*/ 76 h 128"/>
                  <a:gd name="T64" fmla="*/ 100 w 128"/>
                  <a:gd name="T65" fmla="*/ 104 h 128"/>
                  <a:gd name="T66" fmla="*/ 92 w 128"/>
                  <a:gd name="T67" fmla="*/ 76 h 128"/>
                  <a:gd name="T68" fmla="*/ 92 w 128"/>
                  <a:gd name="T69" fmla="*/ 36 h 128"/>
                  <a:gd name="T70" fmla="*/ 100 w 128"/>
                  <a:gd name="T71" fmla="*/ 8 h 128"/>
                  <a:gd name="T72" fmla="*/ 100 w 128"/>
                  <a:gd name="T7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8">
                    <a:moveTo>
                      <a:pt x="100" y="0"/>
                    </a:moveTo>
                    <a:cubicBezTo>
                      <a:pt x="92" y="0"/>
                      <a:pt x="85" y="6"/>
                      <a:pt x="81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74" y="27"/>
                      <a:pt x="64" y="36"/>
                      <a:pt x="53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7" y="36"/>
                      <a:pt x="0" y="45"/>
                      <a:pt x="0" y="56"/>
                    </a:cubicBezTo>
                    <a:cubicBezTo>
                      <a:pt x="0" y="67"/>
                      <a:pt x="7" y="76"/>
                      <a:pt x="16" y="76"/>
                    </a:cubicBezTo>
                    <a:cubicBezTo>
                      <a:pt x="20" y="76"/>
                      <a:pt x="24" y="80"/>
                      <a:pt x="24" y="84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4"/>
                      <a:pt x="28" y="128"/>
                      <a:pt x="32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6" y="124"/>
                      <a:pt x="56" y="120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2"/>
                      <a:pt x="52" y="110"/>
                      <a:pt x="52" y="108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79"/>
                      <a:pt x="52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7"/>
                      <a:pt x="53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6"/>
                      <a:pt x="55" y="76"/>
                      <a:pt x="55" y="76"/>
                    </a:cubicBezTo>
                    <a:cubicBezTo>
                      <a:pt x="65" y="77"/>
                      <a:pt x="74" y="85"/>
                      <a:pt x="81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5" y="106"/>
                      <a:pt x="92" y="112"/>
                      <a:pt x="100" y="112"/>
                    </a:cubicBezTo>
                    <a:cubicBezTo>
                      <a:pt x="118" y="112"/>
                      <a:pt x="128" y="84"/>
                      <a:pt x="128" y="56"/>
                    </a:cubicBezTo>
                    <a:cubicBezTo>
                      <a:pt x="128" y="28"/>
                      <a:pt x="118" y="0"/>
                      <a:pt x="100" y="0"/>
                    </a:cubicBezTo>
                    <a:close/>
                    <a:moveTo>
                      <a:pt x="80" y="56"/>
                    </a:moveTo>
                    <a:cubicBezTo>
                      <a:pt x="80" y="52"/>
                      <a:pt x="80" y="48"/>
                      <a:pt x="81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100" y="49"/>
                      <a:pt x="100" y="56"/>
                    </a:cubicBezTo>
                    <a:cubicBezTo>
                      <a:pt x="100" y="63"/>
                      <a:pt x="96" y="68"/>
                      <a:pt x="92" y="68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0" y="64"/>
                      <a:pt x="80" y="60"/>
                      <a:pt x="80" y="56"/>
                    </a:cubicBezTo>
                    <a:close/>
                    <a:moveTo>
                      <a:pt x="8" y="56"/>
                    </a:moveTo>
                    <a:cubicBezTo>
                      <a:pt x="8" y="49"/>
                      <a:pt x="12" y="44"/>
                      <a:pt x="16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2" y="47"/>
                      <a:pt x="40" y="51"/>
                      <a:pt x="40" y="56"/>
                    </a:cubicBezTo>
                    <a:cubicBezTo>
                      <a:pt x="40" y="61"/>
                      <a:pt x="42" y="65"/>
                      <a:pt x="44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2" y="68"/>
                      <a:pt x="8" y="63"/>
                      <a:pt x="8" y="56"/>
                    </a:cubicBezTo>
                    <a:close/>
                    <a:moveTo>
                      <a:pt x="48" y="120"/>
                    </a:move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1"/>
                      <a:pt x="31" y="78"/>
                      <a:pt x="30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4" y="77"/>
                      <a:pt x="44" y="79"/>
                      <a:pt x="44" y="80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12"/>
                      <a:pt x="46" y="114"/>
                      <a:pt x="47" y="116"/>
                    </a:cubicBezTo>
                    <a:cubicBezTo>
                      <a:pt x="48" y="116"/>
                      <a:pt x="48" y="116"/>
                      <a:pt x="48" y="117"/>
                    </a:cubicBezTo>
                    <a:lnTo>
                      <a:pt x="48" y="120"/>
                    </a:lnTo>
                    <a:close/>
                    <a:moveTo>
                      <a:pt x="53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48" y="68"/>
                      <a:pt x="44" y="63"/>
                      <a:pt x="44" y="56"/>
                    </a:cubicBezTo>
                    <a:cubicBezTo>
                      <a:pt x="44" y="49"/>
                      <a:pt x="48" y="44"/>
                      <a:pt x="52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60" y="44"/>
                      <a:pt x="68" y="41"/>
                      <a:pt x="74" y="36"/>
                    </a:cubicBezTo>
                    <a:cubicBezTo>
                      <a:pt x="73" y="42"/>
                      <a:pt x="72" y="49"/>
                      <a:pt x="72" y="56"/>
                    </a:cubicBezTo>
                    <a:cubicBezTo>
                      <a:pt x="72" y="63"/>
                      <a:pt x="73" y="70"/>
                      <a:pt x="74" y="76"/>
                    </a:cubicBezTo>
                    <a:cubicBezTo>
                      <a:pt x="68" y="71"/>
                      <a:pt x="60" y="68"/>
                      <a:pt x="53" y="68"/>
                    </a:cubicBezTo>
                    <a:close/>
                    <a:moveTo>
                      <a:pt x="100" y="104"/>
                    </a:moveTo>
                    <a:cubicBezTo>
                      <a:pt x="92" y="104"/>
                      <a:pt x="85" y="93"/>
                      <a:pt x="82" y="76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101" y="76"/>
                      <a:pt x="108" y="67"/>
                      <a:pt x="108" y="56"/>
                    </a:cubicBezTo>
                    <a:cubicBezTo>
                      <a:pt x="108" y="45"/>
                      <a:pt x="101" y="36"/>
                      <a:pt x="9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5" y="19"/>
                      <a:pt x="92" y="8"/>
                      <a:pt x="100" y="8"/>
                    </a:cubicBezTo>
                    <a:cubicBezTo>
                      <a:pt x="111" y="8"/>
                      <a:pt x="120" y="29"/>
                      <a:pt x="120" y="56"/>
                    </a:cubicBezTo>
                    <a:cubicBezTo>
                      <a:pt x="120" y="83"/>
                      <a:pt x="111" y="104"/>
                      <a:pt x="100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22" name="Freeform 60"/>
              <p:cNvSpPr>
                <a:spLocks noEditPoints="1"/>
              </p:cNvSpPr>
              <p:nvPr/>
            </p:nvSpPr>
            <p:spPr bwMode="auto">
              <a:xfrm>
                <a:off x="5920091" y="2565323"/>
                <a:ext cx="485775" cy="482600"/>
              </a:xfrm>
              <a:custGeom>
                <a:avLst/>
                <a:gdLst>
                  <a:gd name="T0" fmla="*/ 126 w 129"/>
                  <a:gd name="T1" fmla="*/ 2 h 128"/>
                  <a:gd name="T2" fmla="*/ 121 w 129"/>
                  <a:gd name="T3" fmla="*/ 0 h 128"/>
                  <a:gd name="T4" fmla="*/ 120 w 129"/>
                  <a:gd name="T5" fmla="*/ 0 h 128"/>
                  <a:gd name="T6" fmla="*/ 52 w 129"/>
                  <a:gd name="T7" fmla="*/ 12 h 128"/>
                  <a:gd name="T8" fmla="*/ 45 w 129"/>
                  <a:gd name="T9" fmla="*/ 20 h 128"/>
                  <a:gd name="T10" fmla="*/ 45 w 129"/>
                  <a:gd name="T11" fmla="*/ 28 h 128"/>
                  <a:gd name="T12" fmla="*/ 45 w 129"/>
                  <a:gd name="T13" fmla="*/ 32 h 128"/>
                  <a:gd name="T14" fmla="*/ 45 w 129"/>
                  <a:gd name="T15" fmla="*/ 89 h 128"/>
                  <a:gd name="T16" fmla="*/ 30 w 129"/>
                  <a:gd name="T17" fmla="*/ 84 h 128"/>
                  <a:gd name="T18" fmla="*/ 20 w 129"/>
                  <a:gd name="T19" fmla="*/ 86 h 128"/>
                  <a:gd name="T20" fmla="*/ 3 w 129"/>
                  <a:gd name="T21" fmla="*/ 100 h 128"/>
                  <a:gd name="T22" fmla="*/ 2 w 129"/>
                  <a:gd name="T23" fmla="*/ 115 h 128"/>
                  <a:gd name="T24" fmla="*/ 24 w 129"/>
                  <a:gd name="T25" fmla="*/ 128 h 128"/>
                  <a:gd name="T26" fmla="*/ 34 w 129"/>
                  <a:gd name="T27" fmla="*/ 126 h 128"/>
                  <a:gd name="T28" fmla="*/ 51 w 129"/>
                  <a:gd name="T29" fmla="*/ 112 h 128"/>
                  <a:gd name="T30" fmla="*/ 53 w 129"/>
                  <a:gd name="T31" fmla="*/ 104 h 128"/>
                  <a:gd name="T32" fmla="*/ 53 w 129"/>
                  <a:gd name="T33" fmla="*/ 104 h 128"/>
                  <a:gd name="T34" fmla="*/ 53 w 129"/>
                  <a:gd name="T35" fmla="*/ 40 h 128"/>
                  <a:gd name="T36" fmla="*/ 54 w 129"/>
                  <a:gd name="T37" fmla="*/ 40 h 128"/>
                  <a:gd name="T38" fmla="*/ 121 w 129"/>
                  <a:gd name="T39" fmla="*/ 28 h 128"/>
                  <a:gd name="T40" fmla="*/ 121 w 129"/>
                  <a:gd name="T41" fmla="*/ 77 h 128"/>
                  <a:gd name="T42" fmla="*/ 106 w 129"/>
                  <a:gd name="T43" fmla="*/ 72 h 128"/>
                  <a:gd name="T44" fmla="*/ 96 w 129"/>
                  <a:gd name="T45" fmla="*/ 74 h 128"/>
                  <a:gd name="T46" fmla="*/ 79 w 129"/>
                  <a:gd name="T47" fmla="*/ 88 h 128"/>
                  <a:gd name="T48" fmla="*/ 78 w 129"/>
                  <a:gd name="T49" fmla="*/ 103 h 128"/>
                  <a:gd name="T50" fmla="*/ 100 w 129"/>
                  <a:gd name="T51" fmla="*/ 116 h 128"/>
                  <a:gd name="T52" fmla="*/ 110 w 129"/>
                  <a:gd name="T53" fmla="*/ 114 h 128"/>
                  <a:gd name="T54" fmla="*/ 127 w 129"/>
                  <a:gd name="T55" fmla="*/ 100 h 128"/>
                  <a:gd name="T56" fmla="*/ 129 w 129"/>
                  <a:gd name="T57" fmla="*/ 92 h 128"/>
                  <a:gd name="T58" fmla="*/ 129 w 129"/>
                  <a:gd name="T59" fmla="*/ 92 h 128"/>
                  <a:gd name="T60" fmla="*/ 129 w 129"/>
                  <a:gd name="T61" fmla="*/ 20 h 128"/>
                  <a:gd name="T62" fmla="*/ 129 w 129"/>
                  <a:gd name="T63" fmla="*/ 16 h 128"/>
                  <a:gd name="T64" fmla="*/ 129 w 129"/>
                  <a:gd name="T65" fmla="*/ 8 h 128"/>
                  <a:gd name="T66" fmla="*/ 126 w 129"/>
                  <a:gd name="T67" fmla="*/ 2 h 128"/>
                  <a:gd name="T68" fmla="*/ 32 w 129"/>
                  <a:gd name="T69" fmla="*/ 119 h 128"/>
                  <a:gd name="T70" fmla="*/ 10 w 129"/>
                  <a:gd name="T71" fmla="*/ 112 h 128"/>
                  <a:gd name="T72" fmla="*/ 22 w 129"/>
                  <a:gd name="T73" fmla="*/ 93 h 128"/>
                  <a:gd name="T74" fmla="*/ 44 w 129"/>
                  <a:gd name="T75" fmla="*/ 100 h 128"/>
                  <a:gd name="T76" fmla="*/ 32 w 129"/>
                  <a:gd name="T77" fmla="*/ 119 h 128"/>
                  <a:gd name="T78" fmla="*/ 108 w 129"/>
                  <a:gd name="T79" fmla="*/ 107 h 128"/>
                  <a:gd name="T80" fmla="*/ 85 w 129"/>
                  <a:gd name="T81" fmla="*/ 100 h 128"/>
                  <a:gd name="T82" fmla="*/ 98 w 129"/>
                  <a:gd name="T83" fmla="*/ 81 h 128"/>
                  <a:gd name="T84" fmla="*/ 120 w 129"/>
                  <a:gd name="T85" fmla="*/ 88 h 128"/>
                  <a:gd name="T86" fmla="*/ 108 w 129"/>
                  <a:gd name="T87" fmla="*/ 107 h 128"/>
                  <a:gd name="T88" fmla="*/ 121 w 129"/>
                  <a:gd name="T89" fmla="*/ 20 h 128"/>
                  <a:gd name="T90" fmla="*/ 53 w 129"/>
                  <a:gd name="T91" fmla="*/ 32 h 128"/>
                  <a:gd name="T92" fmla="*/ 53 w 129"/>
                  <a:gd name="T93" fmla="*/ 28 h 128"/>
                  <a:gd name="T94" fmla="*/ 53 w 129"/>
                  <a:gd name="T95" fmla="*/ 20 h 128"/>
                  <a:gd name="T96" fmla="*/ 121 w 129"/>
                  <a:gd name="T97" fmla="*/ 8 h 128"/>
                  <a:gd name="T98" fmla="*/ 121 w 129"/>
                  <a:gd name="T99" fmla="*/ 16 h 128"/>
                  <a:gd name="T100" fmla="*/ 121 w 129"/>
                  <a:gd name="T101" fmla="*/ 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" h="128">
                    <a:moveTo>
                      <a:pt x="126" y="2"/>
                    </a:moveTo>
                    <a:cubicBezTo>
                      <a:pt x="125" y="1"/>
                      <a:pt x="123" y="0"/>
                      <a:pt x="121" y="0"/>
                    </a:cubicBezTo>
                    <a:cubicBezTo>
                      <a:pt x="121" y="0"/>
                      <a:pt x="120" y="0"/>
                      <a:pt x="120" y="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8" y="13"/>
                      <a:pt x="45" y="16"/>
                      <a:pt x="45" y="2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1" y="86"/>
                      <a:pt x="36" y="84"/>
                      <a:pt x="30" y="84"/>
                    </a:cubicBezTo>
                    <a:cubicBezTo>
                      <a:pt x="26" y="84"/>
                      <a:pt x="23" y="85"/>
                      <a:pt x="20" y="86"/>
                    </a:cubicBezTo>
                    <a:cubicBezTo>
                      <a:pt x="12" y="88"/>
                      <a:pt x="6" y="93"/>
                      <a:pt x="3" y="100"/>
                    </a:cubicBezTo>
                    <a:cubicBezTo>
                      <a:pt x="1" y="104"/>
                      <a:pt x="0" y="110"/>
                      <a:pt x="2" y="115"/>
                    </a:cubicBezTo>
                    <a:cubicBezTo>
                      <a:pt x="5" y="123"/>
                      <a:pt x="14" y="128"/>
                      <a:pt x="24" y="128"/>
                    </a:cubicBezTo>
                    <a:cubicBezTo>
                      <a:pt x="28" y="128"/>
                      <a:pt x="31" y="127"/>
                      <a:pt x="34" y="126"/>
                    </a:cubicBezTo>
                    <a:cubicBezTo>
                      <a:pt x="42" y="124"/>
                      <a:pt x="48" y="119"/>
                      <a:pt x="51" y="112"/>
                    </a:cubicBezTo>
                    <a:cubicBezTo>
                      <a:pt x="52" y="110"/>
                      <a:pt x="53" y="107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4" y="40"/>
                      <a:pt x="54" y="40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17" y="74"/>
                      <a:pt x="112" y="72"/>
                      <a:pt x="106" y="72"/>
                    </a:cubicBezTo>
                    <a:cubicBezTo>
                      <a:pt x="102" y="72"/>
                      <a:pt x="99" y="73"/>
                      <a:pt x="96" y="74"/>
                    </a:cubicBezTo>
                    <a:cubicBezTo>
                      <a:pt x="88" y="76"/>
                      <a:pt x="82" y="81"/>
                      <a:pt x="79" y="88"/>
                    </a:cubicBezTo>
                    <a:cubicBezTo>
                      <a:pt x="77" y="92"/>
                      <a:pt x="76" y="98"/>
                      <a:pt x="78" y="103"/>
                    </a:cubicBezTo>
                    <a:cubicBezTo>
                      <a:pt x="81" y="111"/>
                      <a:pt x="90" y="116"/>
                      <a:pt x="100" y="116"/>
                    </a:cubicBezTo>
                    <a:cubicBezTo>
                      <a:pt x="104" y="116"/>
                      <a:pt x="107" y="115"/>
                      <a:pt x="110" y="114"/>
                    </a:cubicBezTo>
                    <a:cubicBezTo>
                      <a:pt x="118" y="112"/>
                      <a:pt x="124" y="107"/>
                      <a:pt x="127" y="100"/>
                    </a:cubicBezTo>
                    <a:cubicBezTo>
                      <a:pt x="128" y="98"/>
                      <a:pt x="129" y="95"/>
                      <a:pt x="129" y="92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129" y="6"/>
                      <a:pt x="128" y="3"/>
                      <a:pt x="126" y="2"/>
                    </a:cubicBezTo>
                    <a:close/>
                    <a:moveTo>
                      <a:pt x="32" y="119"/>
                    </a:moveTo>
                    <a:cubicBezTo>
                      <a:pt x="22" y="122"/>
                      <a:pt x="12" y="119"/>
                      <a:pt x="10" y="112"/>
                    </a:cubicBezTo>
                    <a:cubicBezTo>
                      <a:pt x="7" y="105"/>
                      <a:pt x="13" y="96"/>
                      <a:pt x="22" y="93"/>
                    </a:cubicBezTo>
                    <a:cubicBezTo>
                      <a:pt x="32" y="90"/>
                      <a:pt x="42" y="93"/>
                      <a:pt x="44" y="100"/>
                    </a:cubicBezTo>
                    <a:cubicBezTo>
                      <a:pt x="47" y="107"/>
                      <a:pt x="41" y="116"/>
                      <a:pt x="32" y="119"/>
                    </a:cubicBezTo>
                    <a:close/>
                    <a:moveTo>
                      <a:pt x="108" y="107"/>
                    </a:moveTo>
                    <a:cubicBezTo>
                      <a:pt x="98" y="110"/>
                      <a:pt x="88" y="107"/>
                      <a:pt x="85" y="100"/>
                    </a:cubicBezTo>
                    <a:cubicBezTo>
                      <a:pt x="83" y="93"/>
                      <a:pt x="88" y="84"/>
                      <a:pt x="98" y="81"/>
                    </a:cubicBezTo>
                    <a:cubicBezTo>
                      <a:pt x="108" y="78"/>
                      <a:pt x="118" y="81"/>
                      <a:pt x="120" y="88"/>
                    </a:cubicBezTo>
                    <a:cubicBezTo>
                      <a:pt x="123" y="95"/>
                      <a:pt x="117" y="104"/>
                      <a:pt x="108" y="107"/>
                    </a:cubicBezTo>
                    <a:close/>
                    <a:moveTo>
                      <a:pt x="121" y="20"/>
                    </a:move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16"/>
                      <a:pt x="121" y="16"/>
                      <a:pt x="121" y="16"/>
                    </a:cubicBezTo>
                    <a:lnTo>
                      <a:pt x="121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23" name="Group 27"/>
              <p:cNvGrpSpPr/>
              <p:nvPr/>
            </p:nvGrpSpPr>
            <p:grpSpPr>
              <a:xfrm>
                <a:off x="8355201" y="767514"/>
                <a:ext cx="422275" cy="482600"/>
                <a:chOff x="2041525" y="3035301"/>
                <a:chExt cx="422275" cy="482600"/>
              </a:xfrm>
              <a:solidFill>
                <a:schemeClr val="bg1"/>
              </a:solidFill>
            </p:grpSpPr>
            <p:sp>
              <p:nvSpPr>
                <p:cNvPr id="56" name="Freeform 61"/>
                <p:cNvSpPr>
                  <a:spLocks noEditPoints="1"/>
                </p:cNvSpPr>
                <p:nvPr/>
              </p:nvSpPr>
              <p:spPr bwMode="auto">
                <a:xfrm>
                  <a:off x="2041525" y="3035301"/>
                  <a:ext cx="422275" cy="482600"/>
                </a:xfrm>
                <a:custGeom>
                  <a:avLst/>
                  <a:gdLst>
                    <a:gd name="T0" fmla="*/ 56 w 112"/>
                    <a:gd name="T1" fmla="*/ 0 h 128"/>
                    <a:gd name="T2" fmla="*/ 0 w 112"/>
                    <a:gd name="T3" fmla="*/ 26 h 128"/>
                    <a:gd name="T4" fmla="*/ 0 w 112"/>
                    <a:gd name="T5" fmla="*/ 102 h 128"/>
                    <a:gd name="T6" fmla="*/ 56 w 112"/>
                    <a:gd name="T7" fmla="*/ 128 h 128"/>
                    <a:gd name="T8" fmla="*/ 112 w 112"/>
                    <a:gd name="T9" fmla="*/ 102 h 128"/>
                    <a:gd name="T10" fmla="*/ 112 w 112"/>
                    <a:gd name="T11" fmla="*/ 26 h 128"/>
                    <a:gd name="T12" fmla="*/ 56 w 112"/>
                    <a:gd name="T13" fmla="*/ 0 h 128"/>
                    <a:gd name="T14" fmla="*/ 104 w 112"/>
                    <a:gd name="T15" fmla="*/ 102 h 128"/>
                    <a:gd name="T16" fmla="*/ 56 w 112"/>
                    <a:gd name="T17" fmla="*/ 120 h 128"/>
                    <a:gd name="T18" fmla="*/ 8 w 112"/>
                    <a:gd name="T19" fmla="*/ 102 h 128"/>
                    <a:gd name="T20" fmla="*/ 8 w 112"/>
                    <a:gd name="T21" fmla="*/ 87 h 128"/>
                    <a:gd name="T22" fmla="*/ 56 w 112"/>
                    <a:gd name="T23" fmla="*/ 100 h 128"/>
                    <a:gd name="T24" fmla="*/ 104 w 112"/>
                    <a:gd name="T25" fmla="*/ 87 h 128"/>
                    <a:gd name="T26" fmla="*/ 104 w 112"/>
                    <a:gd name="T27" fmla="*/ 102 h 128"/>
                    <a:gd name="T28" fmla="*/ 104 w 112"/>
                    <a:gd name="T29" fmla="*/ 78 h 128"/>
                    <a:gd name="T30" fmla="*/ 104 w 112"/>
                    <a:gd name="T31" fmla="*/ 78 h 128"/>
                    <a:gd name="T32" fmla="*/ 104 w 112"/>
                    <a:gd name="T33" fmla="*/ 78 h 128"/>
                    <a:gd name="T34" fmla="*/ 56 w 112"/>
                    <a:gd name="T35" fmla="*/ 96 h 128"/>
                    <a:gd name="T36" fmla="*/ 8 w 112"/>
                    <a:gd name="T37" fmla="*/ 78 h 128"/>
                    <a:gd name="T38" fmla="*/ 8 w 112"/>
                    <a:gd name="T39" fmla="*/ 78 h 128"/>
                    <a:gd name="T40" fmla="*/ 8 w 112"/>
                    <a:gd name="T41" fmla="*/ 78 h 128"/>
                    <a:gd name="T42" fmla="*/ 8 w 112"/>
                    <a:gd name="T43" fmla="*/ 63 h 128"/>
                    <a:gd name="T44" fmla="*/ 56 w 112"/>
                    <a:gd name="T45" fmla="*/ 76 h 128"/>
                    <a:gd name="T46" fmla="*/ 104 w 112"/>
                    <a:gd name="T47" fmla="*/ 63 h 128"/>
                    <a:gd name="T48" fmla="*/ 104 w 112"/>
                    <a:gd name="T49" fmla="*/ 78 h 128"/>
                    <a:gd name="T50" fmla="*/ 104 w 112"/>
                    <a:gd name="T51" fmla="*/ 54 h 128"/>
                    <a:gd name="T52" fmla="*/ 104 w 112"/>
                    <a:gd name="T53" fmla="*/ 54 h 128"/>
                    <a:gd name="T54" fmla="*/ 104 w 112"/>
                    <a:gd name="T55" fmla="*/ 54 h 128"/>
                    <a:gd name="T56" fmla="*/ 56 w 112"/>
                    <a:gd name="T57" fmla="*/ 72 h 128"/>
                    <a:gd name="T58" fmla="*/ 8 w 112"/>
                    <a:gd name="T59" fmla="*/ 54 h 128"/>
                    <a:gd name="T60" fmla="*/ 8 w 112"/>
                    <a:gd name="T61" fmla="*/ 54 h 128"/>
                    <a:gd name="T62" fmla="*/ 8 w 112"/>
                    <a:gd name="T63" fmla="*/ 54 h 128"/>
                    <a:gd name="T64" fmla="*/ 8 w 112"/>
                    <a:gd name="T65" fmla="*/ 40 h 128"/>
                    <a:gd name="T66" fmla="*/ 56 w 112"/>
                    <a:gd name="T67" fmla="*/ 52 h 128"/>
                    <a:gd name="T68" fmla="*/ 104 w 112"/>
                    <a:gd name="T69" fmla="*/ 40 h 128"/>
                    <a:gd name="T70" fmla="*/ 104 w 112"/>
                    <a:gd name="T71" fmla="*/ 54 h 128"/>
                    <a:gd name="T72" fmla="*/ 56 w 112"/>
                    <a:gd name="T73" fmla="*/ 44 h 128"/>
                    <a:gd name="T74" fmla="*/ 8 w 112"/>
                    <a:gd name="T75" fmla="*/ 26 h 128"/>
                    <a:gd name="T76" fmla="*/ 56 w 112"/>
                    <a:gd name="T77" fmla="*/ 8 h 128"/>
                    <a:gd name="T78" fmla="*/ 104 w 112"/>
                    <a:gd name="T79" fmla="*/ 26 h 128"/>
                    <a:gd name="T80" fmla="*/ 56 w 112"/>
                    <a:gd name="T81" fmla="*/ 4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12" h="128">
                      <a:moveTo>
                        <a:pt x="56" y="0"/>
                      </a:moveTo>
                      <a:cubicBezTo>
                        <a:pt x="29" y="0"/>
                        <a:pt x="0" y="8"/>
                        <a:pt x="0" y="26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20"/>
                        <a:pt x="29" y="128"/>
                        <a:pt x="56" y="128"/>
                      </a:cubicBezTo>
                      <a:cubicBezTo>
                        <a:pt x="83" y="128"/>
                        <a:pt x="112" y="120"/>
                        <a:pt x="112" y="102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2" y="8"/>
                        <a:pt x="83" y="0"/>
                        <a:pt x="56" y="0"/>
                      </a:cubicBezTo>
                      <a:close/>
                      <a:moveTo>
                        <a:pt x="104" y="102"/>
                      </a:moveTo>
                      <a:cubicBezTo>
                        <a:pt x="104" y="112"/>
                        <a:pt x="83" y="120"/>
                        <a:pt x="56" y="120"/>
                      </a:cubicBezTo>
                      <a:cubicBezTo>
                        <a:pt x="29" y="120"/>
                        <a:pt x="8" y="112"/>
                        <a:pt x="8" y="102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16" y="96"/>
                        <a:pt x="36" y="100"/>
                        <a:pt x="56" y="100"/>
                      </a:cubicBezTo>
                      <a:cubicBezTo>
                        <a:pt x="76" y="100"/>
                        <a:pt x="96" y="96"/>
                        <a:pt x="104" y="87"/>
                      </a:cubicBezTo>
                      <a:lnTo>
                        <a:pt x="104" y="102"/>
                      </a:lnTo>
                      <a:close/>
                      <a:moveTo>
                        <a:pt x="104" y="78"/>
                      </a:move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88"/>
                        <a:pt x="83" y="96"/>
                        <a:pt x="56" y="96"/>
                      </a:cubicBezTo>
                      <a:cubicBezTo>
                        <a:pt x="29" y="96"/>
                        <a:pt x="8" y="8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6" y="72"/>
                        <a:pt x="36" y="76"/>
                        <a:pt x="56" y="76"/>
                      </a:cubicBezTo>
                      <a:cubicBezTo>
                        <a:pt x="76" y="76"/>
                        <a:pt x="96" y="72"/>
                        <a:pt x="104" y="63"/>
                      </a:cubicBezTo>
                      <a:lnTo>
                        <a:pt x="104" y="78"/>
                      </a:lnTo>
                      <a:close/>
                      <a:moveTo>
                        <a:pt x="104" y="54"/>
                      </a:move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64"/>
                        <a:pt x="83" y="72"/>
                        <a:pt x="56" y="72"/>
                      </a:cubicBezTo>
                      <a:cubicBezTo>
                        <a:pt x="29" y="72"/>
                        <a:pt x="8" y="6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8" y="48"/>
                        <a:pt x="38" y="52"/>
                        <a:pt x="56" y="52"/>
                      </a:cubicBezTo>
                      <a:cubicBezTo>
                        <a:pt x="74" y="52"/>
                        <a:pt x="94" y="48"/>
                        <a:pt x="104" y="40"/>
                      </a:cubicBezTo>
                      <a:lnTo>
                        <a:pt x="104" y="54"/>
                      </a:lnTo>
                      <a:close/>
                      <a:moveTo>
                        <a:pt x="56" y="44"/>
                      </a:moveTo>
                      <a:cubicBezTo>
                        <a:pt x="29" y="44"/>
                        <a:pt x="8" y="36"/>
                        <a:pt x="8" y="26"/>
                      </a:cubicBezTo>
                      <a:cubicBezTo>
                        <a:pt x="8" y="16"/>
                        <a:pt x="29" y="8"/>
                        <a:pt x="56" y="8"/>
                      </a:cubicBezTo>
                      <a:cubicBezTo>
                        <a:pt x="83" y="8"/>
                        <a:pt x="104" y="16"/>
                        <a:pt x="104" y="26"/>
                      </a:cubicBezTo>
                      <a:cubicBezTo>
                        <a:pt x="104" y="36"/>
                        <a:pt x="83" y="44"/>
                        <a:pt x="5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7" name="Oval 62"/>
                <p:cNvSpPr>
                  <a:spLocks noChangeArrowheads="1"/>
                </p:cNvSpPr>
                <p:nvPr/>
              </p:nvSpPr>
              <p:spPr bwMode="auto">
                <a:xfrm>
                  <a:off x="2373313" y="3411538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8" name="Oval 63"/>
                <p:cNvSpPr>
                  <a:spLocks noChangeArrowheads="1"/>
                </p:cNvSpPr>
                <p:nvPr/>
              </p:nvSpPr>
              <p:spPr bwMode="auto">
                <a:xfrm>
                  <a:off x="2373313" y="332105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9" name="Oval 64"/>
                <p:cNvSpPr>
                  <a:spLocks noChangeArrowheads="1"/>
                </p:cNvSpPr>
                <p:nvPr/>
              </p:nvSpPr>
              <p:spPr bwMode="auto">
                <a:xfrm>
                  <a:off x="2373313" y="323056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4" name="Group 28"/>
              <p:cNvGrpSpPr/>
              <p:nvPr/>
            </p:nvGrpSpPr>
            <p:grpSpPr>
              <a:xfrm>
                <a:off x="10224381" y="3967559"/>
                <a:ext cx="488950" cy="482600"/>
                <a:chOff x="1044576" y="3035301"/>
                <a:chExt cx="488950" cy="482600"/>
              </a:xfrm>
              <a:solidFill>
                <a:schemeClr val="bg1"/>
              </a:solidFill>
            </p:grpSpPr>
            <p:sp>
              <p:nvSpPr>
                <p:cNvPr id="52" name="Freeform 65"/>
                <p:cNvSpPr>
                  <a:spLocks noEditPoints="1"/>
                </p:cNvSpPr>
                <p:nvPr/>
              </p:nvSpPr>
              <p:spPr bwMode="auto">
                <a:xfrm>
                  <a:off x="1044576" y="3035301"/>
                  <a:ext cx="488950" cy="482600"/>
                </a:xfrm>
                <a:custGeom>
                  <a:avLst/>
                  <a:gdLst>
                    <a:gd name="T0" fmla="*/ 127 w 130"/>
                    <a:gd name="T1" fmla="*/ 42 h 128"/>
                    <a:gd name="T2" fmla="*/ 87 w 130"/>
                    <a:gd name="T3" fmla="*/ 2 h 128"/>
                    <a:gd name="T4" fmla="*/ 79 w 130"/>
                    <a:gd name="T5" fmla="*/ 0 h 128"/>
                    <a:gd name="T6" fmla="*/ 75 w 130"/>
                    <a:gd name="T7" fmla="*/ 2 h 128"/>
                    <a:gd name="T8" fmla="*/ 73 w 130"/>
                    <a:gd name="T9" fmla="*/ 6 h 128"/>
                    <a:gd name="T10" fmla="*/ 64 w 130"/>
                    <a:gd name="T11" fmla="*/ 21 h 128"/>
                    <a:gd name="T12" fmla="*/ 41 w 130"/>
                    <a:gd name="T13" fmla="*/ 37 h 128"/>
                    <a:gd name="T14" fmla="*/ 15 w 130"/>
                    <a:gd name="T15" fmla="*/ 55 h 128"/>
                    <a:gd name="T16" fmla="*/ 1 w 130"/>
                    <a:gd name="T17" fmla="*/ 78 h 128"/>
                    <a:gd name="T18" fmla="*/ 3 w 130"/>
                    <a:gd name="T19" fmla="*/ 86 h 128"/>
                    <a:gd name="T20" fmla="*/ 43 w 130"/>
                    <a:gd name="T21" fmla="*/ 126 h 128"/>
                    <a:gd name="T22" fmla="*/ 51 w 130"/>
                    <a:gd name="T23" fmla="*/ 128 h 128"/>
                    <a:gd name="T24" fmla="*/ 55 w 130"/>
                    <a:gd name="T25" fmla="*/ 126 h 128"/>
                    <a:gd name="T26" fmla="*/ 57 w 130"/>
                    <a:gd name="T27" fmla="*/ 122 h 128"/>
                    <a:gd name="T28" fmla="*/ 66 w 130"/>
                    <a:gd name="T29" fmla="*/ 107 h 128"/>
                    <a:gd name="T30" fmla="*/ 89 w 130"/>
                    <a:gd name="T31" fmla="*/ 91 h 128"/>
                    <a:gd name="T32" fmla="*/ 115 w 130"/>
                    <a:gd name="T33" fmla="*/ 73 h 128"/>
                    <a:gd name="T34" fmla="*/ 129 w 130"/>
                    <a:gd name="T35" fmla="*/ 50 h 128"/>
                    <a:gd name="T36" fmla="*/ 127 w 130"/>
                    <a:gd name="T37" fmla="*/ 42 h 128"/>
                    <a:gd name="T38" fmla="*/ 49 w 130"/>
                    <a:gd name="T39" fmla="*/ 120 h 128"/>
                    <a:gd name="T40" fmla="*/ 9 w 130"/>
                    <a:gd name="T41" fmla="*/ 80 h 128"/>
                    <a:gd name="T42" fmla="*/ 81 w 130"/>
                    <a:gd name="T43" fmla="*/ 8 h 128"/>
                    <a:gd name="T44" fmla="*/ 121 w 130"/>
                    <a:gd name="T45" fmla="*/ 48 h 128"/>
                    <a:gd name="T46" fmla="*/ 49 w 130"/>
                    <a:gd name="T47" fmla="*/ 12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0" h="128">
                      <a:moveTo>
                        <a:pt x="127" y="42"/>
                      </a:moveTo>
                      <a:cubicBezTo>
                        <a:pt x="87" y="2"/>
                        <a:pt x="87" y="2"/>
                        <a:pt x="87" y="2"/>
                      </a:cubicBezTo>
                      <a:cubicBezTo>
                        <a:pt x="85" y="0"/>
                        <a:pt x="82" y="0"/>
                        <a:pt x="79" y="0"/>
                      </a:cubicBezTo>
                      <a:cubicBezTo>
                        <a:pt x="78" y="1"/>
                        <a:pt x="76" y="1"/>
                        <a:pt x="75" y="2"/>
                      </a:cubicBezTo>
                      <a:cubicBezTo>
                        <a:pt x="74" y="3"/>
                        <a:pt x="74" y="4"/>
                        <a:pt x="73" y="6"/>
                      </a:cubicBezTo>
                      <a:cubicBezTo>
                        <a:pt x="72" y="12"/>
                        <a:pt x="68" y="17"/>
                        <a:pt x="64" y="21"/>
                      </a:cubicBezTo>
                      <a:cubicBezTo>
                        <a:pt x="58" y="27"/>
                        <a:pt x="50" y="32"/>
                        <a:pt x="41" y="37"/>
                      </a:cubicBezTo>
                      <a:cubicBezTo>
                        <a:pt x="32" y="42"/>
                        <a:pt x="23" y="48"/>
                        <a:pt x="15" y="55"/>
                      </a:cubicBezTo>
                      <a:cubicBezTo>
                        <a:pt x="8" y="62"/>
                        <a:pt x="4" y="69"/>
                        <a:pt x="1" y="78"/>
                      </a:cubicBezTo>
                      <a:cubicBezTo>
                        <a:pt x="0" y="80"/>
                        <a:pt x="1" y="84"/>
                        <a:pt x="3" y="8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5" y="128"/>
                        <a:pt x="48" y="128"/>
                        <a:pt x="51" y="128"/>
                      </a:cubicBezTo>
                      <a:cubicBezTo>
                        <a:pt x="52" y="127"/>
                        <a:pt x="54" y="127"/>
                        <a:pt x="55" y="126"/>
                      </a:cubicBezTo>
                      <a:cubicBezTo>
                        <a:pt x="56" y="125"/>
                        <a:pt x="56" y="124"/>
                        <a:pt x="57" y="122"/>
                      </a:cubicBezTo>
                      <a:cubicBezTo>
                        <a:pt x="58" y="116"/>
                        <a:pt x="62" y="111"/>
                        <a:pt x="66" y="107"/>
                      </a:cubicBezTo>
                      <a:cubicBezTo>
                        <a:pt x="72" y="101"/>
                        <a:pt x="80" y="96"/>
                        <a:pt x="89" y="91"/>
                      </a:cubicBezTo>
                      <a:cubicBezTo>
                        <a:pt x="98" y="86"/>
                        <a:pt x="107" y="80"/>
                        <a:pt x="115" y="73"/>
                      </a:cubicBezTo>
                      <a:cubicBezTo>
                        <a:pt x="122" y="66"/>
                        <a:pt x="126" y="59"/>
                        <a:pt x="129" y="50"/>
                      </a:cubicBezTo>
                      <a:cubicBezTo>
                        <a:pt x="130" y="48"/>
                        <a:pt x="129" y="44"/>
                        <a:pt x="127" y="42"/>
                      </a:cubicBezTo>
                      <a:close/>
                      <a:moveTo>
                        <a:pt x="49" y="120"/>
                      </a:moveTo>
                      <a:cubicBezTo>
                        <a:pt x="36" y="107"/>
                        <a:pt x="22" y="93"/>
                        <a:pt x="9" y="80"/>
                      </a:cubicBezTo>
                      <a:cubicBezTo>
                        <a:pt x="20" y="43"/>
                        <a:pt x="70" y="45"/>
                        <a:pt x="81" y="8"/>
                      </a:cubicBezTo>
                      <a:cubicBezTo>
                        <a:pt x="94" y="21"/>
                        <a:pt x="108" y="35"/>
                        <a:pt x="121" y="48"/>
                      </a:cubicBezTo>
                      <a:cubicBezTo>
                        <a:pt x="110" y="85"/>
                        <a:pt x="60" y="83"/>
                        <a:pt x="49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3" name="Freeform 66"/>
                <p:cNvSpPr>
                  <a:spLocks noEditPoints="1"/>
                </p:cNvSpPr>
                <p:nvPr/>
              </p:nvSpPr>
              <p:spPr bwMode="auto">
                <a:xfrm>
                  <a:off x="1222375" y="3205163"/>
                  <a:ext cx="131762" cy="134938"/>
                </a:xfrm>
                <a:custGeom>
                  <a:avLst/>
                  <a:gdLst>
                    <a:gd name="T0" fmla="*/ 28 w 35"/>
                    <a:gd name="T1" fmla="*/ 12 h 36"/>
                    <a:gd name="T2" fmla="*/ 20 w 35"/>
                    <a:gd name="T3" fmla="*/ 13 h 36"/>
                    <a:gd name="T4" fmla="*/ 10 w 35"/>
                    <a:gd name="T5" fmla="*/ 7 h 36"/>
                    <a:gd name="T6" fmla="*/ 15 w 35"/>
                    <a:gd name="T7" fmla="*/ 6 h 36"/>
                    <a:gd name="T8" fmla="*/ 19 w 35"/>
                    <a:gd name="T9" fmla="*/ 6 h 36"/>
                    <a:gd name="T10" fmla="*/ 20 w 35"/>
                    <a:gd name="T11" fmla="*/ 2 h 36"/>
                    <a:gd name="T12" fmla="*/ 13 w 35"/>
                    <a:gd name="T13" fmla="*/ 1 h 36"/>
                    <a:gd name="T14" fmla="*/ 6 w 35"/>
                    <a:gd name="T15" fmla="*/ 4 h 36"/>
                    <a:gd name="T16" fmla="*/ 5 w 35"/>
                    <a:gd name="T17" fmla="*/ 3 h 36"/>
                    <a:gd name="T18" fmla="*/ 3 w 35"/>
                    <a:gd name="T19" fmla="*/ 5 h 36"/>
                    <a:gd name="T20" fmla="*/ 4 w 35"/>
                    <a:gd name="T21" fmla="*/ 6 h 36"/>
                    <a:gd name="T22" fmla="*/ 1 w 35"/>
                    <a:gd name="T23" fmla="*/ 15 h 36"/>
                    <a:gd name="T24" fmla="*/ 3 w 35"/>
                    <a:gd name="T25" fmla="*/ 22 h 36"/>
                    <a:gd name="T26" fmla="*/ 18 w 35"/>
                    <a:gd name="T27" fmla="*/ 21 h 36"/>
                    <a:gd name="T28" fmla="*/ 23 w 35"/>
                    <a:gd name="T29" fmla="*/ 31 h 36"/>
                    <a:gd name="T30" fmla="*/ 19 w 35"/>
                    <a:gd name="T31" fmla="*/ 30 h 36"/>
                    <a:gd name="T32" fmla="*/ 16 w 35"/>
                    <a:gd name="T33" fmla="*/ 28 h 36"/>
                    <a:gd name="T34" fmla="*/ 13 w 35"/>
                    <a:gd name="T35" fmla="*/ 31 h 36"/>
                    <a:gd name="T36" fmla="*/ 17 w 35"/>
                    <a:gd name="T37" fmla="*/ 35 h 36"/>
                    <a:gd name="T38" fmla="*/ 25 w 35"/>
                    <a:gd name="T39" fmla="*/ 36 h 36"/>
                    <a:gd name="T40" fmla="*/ 31 w 35"/>
                    <a:gd name="T41" fmla="*/ 35 h 36"/>
                    <a:gd name="T42" fmla="*/ 33 w 35"/>
                    <a:gd name="T43" fmla="*/ 34 h 36"/>
                    <a:gd name="T44" fmla="*/ 33 w 35"/>
                    <a:gd name="T45" fmla="*/ 32 h 36"/>
                    <a:gd name="T46" fmla="*/ 34 w 35"/>
                    <a:gd name="T47" fmla="*/ 26 h 36"/>
                    <a:gd name="T48" fmla="*/ 35 w 35"/>
                    <a:gd name="T49" fmla="*/ 18 h 36"/>
                    <a:gd name="T50" fmla="*/ 10 w 35"/>
                    <a:gd name="T51" fmla="*/ 17 h 36"/>
                    <a:gd name="T52" fmla="*/ 6 w 35"/>
                    <a:gd name="T53" fmla="*/ 15 h 36"/>
                    <a:gd name="T54" fmla="*/ 7 w 35"/>
                    <a:gd name="T55" fmla="*/ 11 h 36"/>
                    <a:gd name="T56" fmla="*/ 14 w 35"/>
                    <a:gd name="T57" fmla="*/ 16 h 36"/>
                    <a:gd name="T58" fmla="*/ 29 w 35"/>
                    <a:gd name="T59" fmla="*/ 25 h 36"/>
                    <a:gd name="T60" fmla="*/ 21 w 35"/>
                    <a:gd name="T61" fmla="*/ 20 h 36"/>
                    <a:gd name="T62" fmla="*/ 25 w 35"/>
                    <a:gd name="T63" fmla="*/ 18 h 36"/>
                    <a:gd name="T64" fmla="*/ 28 w 35"/>
                    <a:gd name="T65" fmla="*/ 20 h 36"/>
                    <a:gd name="T66" fmla="*/ 29 w 35"/>
                    <a:gd name="T67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" h="36">
                      <a:moveTo>
                        <a:pt x="32" y="15"/>
                      </a:moveTo>
                      <a:cubicBezTo>
                        <a:pt x="31" y="14"/>
                        <a:pt x="30" y="13"/>
                        <a:pt x="28" y="12"/>
                      </a:cubicBezTo>
                      <a:cubicBezTo>
                        <a:pt x="27" y="12"/>
                        <a:pt x="26" y="12"/>
                        <a:pt x="24" y="12"/>
                      </a:cubicBezTo>
                      <a:cubicBezTo>
                        <a:pt x="23" y="12"/>
                        <a:pt x="22" y="12"/>
                        <a:pt x="20" y="13"/>
                      </a:cubicBezTo>
                      <a:cubicBezTo>
                        <a:pt x="19" y="13"/>
                        <a:pt x="18" y="14"/>
                        <a:pt x="16" y="15"/>
                      </a:cubicBezTo>
                      <a:cubicBezTo>
                        <a:pt x="14" y="12"/>
                        <a:pt x="12" y="10"/>
                        <a:pt x="10" y="7"/>
                      </a:cubicBezTo>
                      <a:cubicBezTo>
                        <a:pt x="11" y="7"/>
                        <a:pt x="12" y="6"/>
                        <a:pt x="13" y="6"/>
                      </a:cubicBezTo>
                      <a:cubicBezTo>
                        <a:pt x="14" y="6"/>
                        <a:pt x="14" y="6"/>
                        <a:pt x="15" y="6"/>
                      </a:cubicBezTo>
                      <a:cubicBezTo>
                        <a:pt x="16" y="7"/>
                        <a:pt x="17" y="7"/>
                        <a:pt x="18" y="7"/>
                      </a:cubicBezTo>
                      <a:cubicBezTo>
                        <a:pt x="18" y="7"/>
                        <a:pt x="19" y="7"/>
                        <a:pt x="19" y="6"/>
                      </a:cubicBezTo>
                      <a:cubicBezTo>
                        <a:pt x="20" y="6"/>
                        <a:pt x="20" y="5"/>
                        <a:pt x="20" y="5"/>
                      </a:cubicBezTo>
                      <a:cubicBezTo>
                        <a:pt x="20" y="4"/>
                        <a:pt x="20" y="3"/>
                        <a:pt x="20" y="2"/>
                      </a:cubicBezTo>
                      <a:cubicBezTo>
                        <a:pt x="19" y="1"/>
                        <a:pt x="18" y="1"/>
                        <a:pt x="16" y="0"/>
                      </a:cubicBezTo>
                      <a:cubicBezTo>
                        <a:pt x="15" y="0"/>
                        <a:pt x="14" y="0"/>
                        <a:pt x="13" y="1"/>
                      </a:cubicBezTo>
                      <a:cubicBezTo>
                        <a:pt x="11" y="1"/>
                        <a:pt x="10" y="1"/>
                        <a:pt x="9" y="2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2" y="9"/>
                        <a:pt x="2" y="10"/>
                      </a:cubicBezTo>
                      <a:cubicBezTo>
                        <a:pt x="1" y="12"/>
                        <a:pt x="1" y="13"/>
                        <a:pt x="1" y="15"/>
                      </a:cubicBezTo>
                      <a:cubicBezTo>
                        <a:pt x="0" y="16"/>
                        <a:pt x="1" y="17"/>
                        <a:pt x="1" y="18"/>
                      </a:cubicBezTo>
                      <a:cubicBezTo>
                        <a:pt x="1" y="20"/>
                        <a:pt x="2" y="21"/>
                        <a:pt x="3" y="22"/>
                      </a:cubicBezTo>
                      <a:cubicBezTo>
                        <a:pt x="5" y="23"/>
                        <a:pt x="8" y="24"/>
                        <a:pt x="10" y="24"/>
                      </a:cubicBezTo>
                      <a:cubicBezTo>
                        <a:pt x="13" y="23"/>
                        <a:pt x="15" y="23"/>
                        <a:pt x="18" y="21"/>
                      </a:cubicBezTo>
                      <a:cubicBezTo>
                        <a:pt x="21" y="24"/>
                        <a:pt x="23" y="27"/>
                        <a:pt x="25" y="29"/>
                      </a:cubicBezTo>
                      <a:cubicBezTo>
                        <a:pt x="24" y="30"/>
                        <a:pt x="24" y="30"/>
                        <a:pt x="23" y="31"/>
                      </a:cubicBezTo>
                      <a:cubicBezTo>
                        <a:pt x="22" y="31"/>
                        <a:pt x="21" y="31"/>
                        <a:pt x="21" y="31"/>
                      </a:cubicBezTo>
                      <a:cubicBezTo>
                        <a:pt x="20" y="30"/>
                        <a:pt x="20" y="30"/>
                        <a:pt x="19" y="30"/>
                      </a:cubicBezTo>
                      <a:cubicBezTo>
                        <a:pt x="18" y="29"/>
                        <a:pt x="18" y="29"/>
                        <a:pt x="17" y="29"/>
                      </a:cubicBezTo>
                      <a:cubicBezTo>
                        <a:pt x="17" y="28"/>
                        <a:pt x="16" y="28"/>
                        <a:pt x="16" y="28"/>
                      </a:cubicBezTo>
                      <a:cubicBezTo>
                        <a:pt x="15" y="28"/>
                        <a:pt x="15" y="29"/>
                        <a:pt x="14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32"/>
                        <a:pt x="13" y="33"/>
                        <a:pt x="14" y="33"/>
                      </a:cubicBezTo>
                      <a:cubicBezTo>
                        <a:pt x="15" y="34"/>
                        <a:pt x="16" y="35"/>
                        <a:pt x="17" y="35"/>
                      </a:cubicBezTo>
                      <a:cubicBezTo>
                        <a:pt x="18" y="36"/>
                        <a:pt x="19" y="36"/>
                        <a:pt x="20" y="36"/>
                      </a:cubicBezTo>
                      <a:cubicBezTo>
                        <a:pt x="22" y="36"/>
                        <a:pt x="23" y="36"/>
                        <a:pt x="25" y="36"/>
                      </a:cubicBezTo>
                      <a:cubicBezTo>
                        <a:pt x="26" y="35"/>
                        <a:pt x="27" y="34"/>
                        <a:pt x="29" y="33"/>
                      </a:cubicBezTo>
                      <a:cubicBezTo>
                        <a:pt x="30" y="33"/>
                        <a:pt x="30" y="34"/>
                        <a:pt x="31" y="35"/>
                      </a:cubicBezTo>
                      <a:cubicBezTo>
                        <a:pt x="31" y="35"/>
                        <a:pt x="32" y="35"/>
                        <a:pt x="32" y="35"/>
                      </a:cubicBezTo>
                      <a:cubicBezTo>
                        <a:pt x="33" y="35"/>
                        <a:pt x="33" y="35"/>
                        <a:pt x="33" y="34"/>
                      </a:cubicBezTo>
                      <a:cubicBezTo>
                        <a:pt x="33" y="34"/>
                        <a:pt x="34" y="34"/>
                        <a:pt x="34" y="33"/>
                      </a:cubicBezTo>
                      <a:cubicBezTo>
                        <a:pt x="34" y="33"/>
                        <a:pt x="33" y="32"/>
                        <a:pt x="33" y="32"/>
                      </a:cubicBezTo>
                      <a:cubicBezTo>
                        <a:pt x="32" y="32"/>
                        <a:pt x="32" y="31"/>
                        <a:pt x="31" y="30"/>
                      </a:cubicBezTo>
                      <a:cubicBezTo>
                        <a:pt x="32" y="29"/>
                        <a:pt x="33" y="27"/>
                        <a:pt x="34" y="26"/>
                      </a:cubicBezTo>
                      <a:cubicBezTo>
                        <a:pt x="35" y="24"/>
                        <a:pt x="35" y="23"/>
                        <a:pt x="35" y="21"/>
                      </a:cubicBezTo>
                      <a:cubicBezTo>
                        <a:pt x="35" y="20"/>
                        <a:pt x="35" y="19"/>
                        <a:pt x="35" y="18"/>
                      </a:cubicBezTo>
                      <a:cubicBezTo>
                        <a:pt x="34" y="17"/>
                        <a:pt x="33" y="16"/>
                        <a:pt x="32" y="15"/>
                      </a:cubicBezTo>
                      <a:close/>
                      <a:moveTo>
                        <a:pt x="10" y="17"/>
                      </a:moveTo>
                      <a:cubicBezTo>
                        <a:pt x="9" y="17"/>
                        <a:pt x="8" y="17"/>
                        <a:pt x="7" y="16"/>
                      </a:cubicBezTo>
                      <a:cubicBezTo>
                        <a:pt x="7" y="16"/>
                        <a:pt x="6" y="15"/>
                        <a:pt x="6" y="15"/>
                      </a:cubicBezTo>
                      <a:cubicBezTo>
                        <a:pt x="6" y="14"/>
                        <a:pt x="6" y="14"/>
                        <a:pt x="6" y="13"/>
                      </a:cubicBezTo>
                      <a:cubicBezTo>
                        <a:pt x="6" y="13"/>
                        <a:pt x="6" y="12"/>
                        <a:pt x="7" y="11"/>
                      </a:cubicBezTo>
                      <a:cubicBezTo>
                        <a:pt x="7" y="11"/>
                        <a:pt x="7" y="10"/>
                        <a:pt x="8" y="9"/>
                      </a:cubicBezTo>
                      <a:cubicBezTo>
                        <a:pt x="10" y="11"/>
                        <a:pt x="12" y="14"/>
                        <a:pt x="14" y="16"/>
                      </a:cubicBezTo>
                      <a:cubicBezTo>
                        <a:pt x="12" y="17"/>
                        <a:pt x="11" y="17"/>
                        <a:pt x="10" y="17"/>
                      </a:cubicBezTo>
                      <a:close/>
                      <a:moveTo>
                        <a:pt x="29" y="25"/>
                      </a:moveTo>
                      <a:cubicBezTo>
                        <a:pt x="28" y="26"/>
                        <a:pt x="28" y="27"/>
                        <a:pt x="27" y="27"/>
                      </a:cubicBezTo>
                      <a:cubicBezTo>
                        <a:pt x="25" y="25"/>
                        <a:pt x="23" y="22"/>
                        <a:pt x="21" y="20"/>
                      </a:cubicBezTo>
                      <a:cubicBezTo>
                        <a:pt x="21" y="20"/>
                        <a:pt x="22" y="19"/>
                        <a:pt x="23" y="19"/>
                      </a:cubicBezTo>
                      <a:cubicBezTo>
                        <a:pt x="23" y="19"/>
                        <a:pt x="24" y="19"/>
                        <a:pt x="25" y="18"/>
                      </a:cubicBezTo>
                      <a:cubicBezTo>
                        <a:pt x="25" y="18"/>
                        <a:pt x="26" y="18"/>
                        <a:pt x="27" y="19"/>
                      </a:cubicBezTo>
                      <a:cubicBezTo>
                        <a:pt x="27" y="19"/>
                        <a:pt x="28" y="19"/>
                        <a:pt x="28" y="20"/>
                      </a:cubicBezTo>
                      <a:cubicBezTo>
                        <a:pt x="29" y="20"/>
                        <a:pt x="29" y="21"/>
                        <a:pt x="29" y="21"/>
                      </a:cubicBezTo>
                      <a:cubicBezTo>
                        <a:pt x="30" y="22"/>
                        <a:pt x="30" y="23"/>
                        <a:pt x="29" y="23"/>
                      </a:cubicBezTo>
                      <a:cubicBezTo>
                        <a:pt x="29" y="24"/>
                        <a:pt x="29" y="25"/>
                        <a:pt x="29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4" name="Freeform 67"/>
                <p:cNvSpPr/>
                <p:nvPr/>
              </p:nvSpPr>
              <p:spPr bwMode="auto">
                <a:xfrm>
                  <a:off x="1211263" y="3367088"/>
                  <a:ext cx="71437" cy="79375"/>
                </a:xfrm>
                <a:custGeom>
                  <a:avLst/>
                  <a:gdLst>
                    <a:gd name="T0" fmla="*/ 16 w 19"/>
                    <a:gd name="T1" fmla="*/ 1 h 21"/>
                    <a:gd name="T2" fmla="*/ 16 w 19"/>
                    <a:gd name="T3" fmla="*/ 1 h 21"/>
                    <a:gd name="T4" fmla="*/ 9 w 19"/>
                    <a:gd name="T5" fmla="*/ 7 h 21"/>
                    <a:gd name="T6" fmla="*/ 3 w 19"/>
                    <a:gd name="T7" fmla="*/ 14 h 21"/>
                    <a:gd name="T8" fmla="*/ 0 w 19"/>
                    <a:gd name="T9" fmla="*/ 17 h 21"/>
                    <a:gd name="T10" fmla="*/ 0 w 19"/>
                    <a:gd name="T11" fmla="*/ 17 h 21"/>
                    <a:gd name="T12" fmla="*/ 0 w 19"/>
                    <a:gd name="T13" fmla="*/ 20 h 21"/>
                    <a:gd name="T14" fmla="*/ 3 w 19"/>
                    <a:gd name="T15" fmla="*/ 20 h 21"/>
                    <a:gd name="T16" fmla="*/ 3 w 19"/>
                    <a:gd name="T17" fmla="*/ 20 h 21"/>
                    <a:gd name="T18" fmla="*/ 6 w 19"/>
                    <a:gd name="T19" fmla="*/ 16 h 21"/>
                    <a:gd name="T20" fmla="*/ 11 w 19"/>
                    <a:gd name="T21" fmla="*/ 10 h 21"/>
                    <a:gd name="T22" fmla="*/ 18 w 19"/>
                    <a:gd name="T23" fmla="*/ 4 h 21"/>
                    <a:gd name="T24" fmla="*/ 18 w 19"/>
                    <a:gd name="T25" fmla="*/ 4 h 21"/>
                    <a:gd name="T26" fmla="*/ 19 w 19"/>
                    <a:gd name="T27" fmla="*/ 4 h 21"/>
                    <a:gd name="T28" fmla="*/ 19 w 19"/>
                    <a:gd name="T29" fmla="*/ 1 h 21"/>
                    <a:gd name="T30" fmla="*/ 16 w 19"/>
                    <a:gd name="T3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1">
                      <a:moveTo>
                        <a:pt x="16" y="1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3"/>
                        <a:pt x="11" y="5"/>
                        <a:pt x="9" y="7"/>
                      </a:cubicBez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8" y="14"/>
                        <a:pt x="9" y="12"/>
                        <a:pt x="11" y="10"/>
                      </a:cubicBezTo>
                      <a:cubicBezTo>
                        <a:pt x="14" y="8"/>
                        <a:pt x="16" y="6"/>
                        <a:pt x="1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4"/>
                        <a:pt x="18" y="4"/>
                        <a:pt x="19" y="4"/>
                      </a:cubicBezTo>
                      <a:cubicBezTo>
                        <a:pt x="19" y="3"/>
                        <a:pt x="19" y="2"/>
                        <a:pt x="19" y="1"/>
                      </a:cubicBezTo>
                      <a:cubicBezTo>
                        <a:pt x="18" y="0"/>
                        <a:pt x="17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5" name="Freeform 68"/>
                <p:cNvSpPr/>
                <p:nvPr/>
              </p:nvSpPr>
              <p:spPr bwMode="auto">
                <a:xfrm>
                  <a:off x="1296988" y="3111501"/>
                  <a:ext cx="74612" cy="77788"/>
                </a:xfrm>
                <a:custGeom>
                  <a:avLst/>
                  <a:gdLst>
                    <a:gd name="T0" fmla="*/ 8 w 20"/>
                    <a:gd name="T1" fmla="*/ 11 h 21"/>
                    <a:gd name="T2" fmla="*/ 1 w 20"/>
                    <a:gd name="T3" fmla="*/ 17 h 21"/>
                    <a:gd name="T4" fmla="*/ 0 w 20"/>
                    <a:gd name="T5" fmla="*/ 17 h 21"/>
                    <a:gd name="T6" fmla="*/ 0 w 20"/>
                    <a:gd name="T7" fmla="*/ 20 h 21"/>
                    <a:gd name="T8" fmla="*/ 3 w 20"/>
                    <a:gd name="T9" fmla="*/ 20 h 21"/>
                    <a:gd name="T10" fmla="*/ 3 w 20"/>
                    <a:gd name="T11" fmla="*/ 20 h 21"/>
                    <a:gd name="T12" fmla="*/ 10 w 20"/>
                    <a:gd name="T13" fmla="*/ 14 h 21"/>
                    <a:gd name="T14" fmla="*/ 16 w 20"/>
                    <a:gd name="T15" fmla="*/ 7 h 21"/>
                    <a:gd name="T16" fmla="*/ 19 w 20"/>
                    <a:gd name="T17" fmla="*/ 3 h 21"/>
                    <a:gd name="T18" fmla="*/ 19 w 20"/>
                    <a:gd name="T19" fmla="*/ 3 h 21"/>
                    <a:gd name="T20" fmla="*/ 19 w 20"/>
                    <a:gd name="T21" fmla="*/ 0 h 21"/>
                    <a:gd name="T22" fmla="*/ 16 w 20"/>
                    <a:gd name="T23" fmla="*/ 0 h 21"/>
                    <a:gd name="T24" fmla="*/ 16 w 20"/>
                    <a:gd name="T25" fmla="*/ 1 h 21"/>
                    <a:gd name="T26" fmla="*/ 13 w 20"/>
                    <a:gd name="T27" fmla="*/ 5 h 21"/>
                    <a:gd name="T28" fmla="*/ 8 w 20"/>
                    <a:gd name="T29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21">
                      <a:moveTo>
                        <a:pt x="8" y="11"/>
                      </a:moveTo>
                      <a:cubicBezTo>
                        <a:pt x="5" y="13"/>
                        <a:pt x="3" y="15"/>
                        <a:pt x="1" y="17"/>
                      </a:cubicBezTo>
                      <a:cubicBezTo>
                        <a:pt x="1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8"/>
                        <a:pt x="8" y="16"/>
                        <a:pt x="10" y="14"/>
                      </a:cubicBezTo>
                      <a:cubicBezTo>
                        <a:pt x="13" y="12"/>
                        <a:pt x="14" y="9"/>
                        <a:pt x="16" y="7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7" y="0"/>
                        <a:pt x="16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1" y="7"/>
                        <a:pt x="10" y="9"/>
                        <a:pt x="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5" name="Group 29"/>
              <p:cNvGrpSpPr/>
              <p:nvPr/>
            </p:nvGrpSpPr>
            <p:grpSpPr>
              <a:xfrm>
                <a:off x="7197315" y="3405112"/>
                <a:ext cx="331787" cy="482600"/>
                <a:chOff x="4029075" y="2071688"/>
                <a:chExt cx="331787" cy="482600"/>
              </a:xfrm>
              <a:solidFill>
                <a:schemeClr val="bg1"/>
              </a:solidFill>
            </p:grpSpPr>
            <p:sp>
              <p:nvSpPr>
                <p:cNvPr id="43" name="Oval 69"/>
                <p:cNvSpPr>
                  <a:spLocks noChangeArrowheads="1"/>
                </p:cNvSpPr>
                <p:nvPr/>
              </p:nvSpPr>
              <p:spPr bwMode="auto">
                <a:xfrm>
                  <a:off x="4164013" y="220821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4" name="Oval 70"/>
                <p:cNvSpPr>
                  <a:spLocks noChangeArrowheads="1"/>
                </p:cNvSpPr>
                <p:nvPr/>
              </p:nvSpPr>
              <p:spPr bwMode="auto">
                <a:xfrm>
                  <a:off x="4164013" y="2389188"/>
                  <a:ext cx="30162" cy="285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5" name="Oval 71"/>
                <p:cNvSpPr>
                  <a:spLocks noChangeArrowheads="1"/>
                </p:cNvSpPr>
                <p:nvPr/>
              </p:nvSpPr>
              <p:spPr bwMode="auto">
                <a:xfrm>
                  <a:off x="4073525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6" name="Oval 72"/>
                <p:cNvSpPr>
                  <a:spLocks noChangeArrowheads="1"/>
                </p:cNvSpPr>
                <p:nvPr/>
              </p:nvSpPr>
              <p:spPr bwMode="auto">
                <a:xfrm>
                  <a:off x="4254500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7" name="Freeform 73"/>
                <p:cNvSpPr/>
                <p:nvPr/>
              </p:nvSpPr>
              <p:spPr bwMode="auto">
                <a:xfrm>
                  <a:off x="4100513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8" name="Freeform 74"/>
                <p:cNvSpPr/>
                <p:nvPr/>
              </p:nvSpPr>
              <p:spPr bwMode="auto">
                <a:xfrm>
                  <a:off x="4100513" y="2233613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9" name="Freeform 75"/>
                <p:cNvSpPr/>
                <p:nvPr/>
              </p:nvSpPr>
              <p:spPr bwMode="auto">
                <a:xfrm>
                  <a:off x="4229100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0" name="Freeform 76"/>
                <p:cNvSpPr>
                  <a:spLocks noEditPoints="1"/>
                </p:cNvSpPr>
                <p:nvPr/>
              </p:nvSpPr>
              <p:spPr bwMode="auto">
                <a:xfrm>
                  <a:off x="4029075" y="2071688"/>
                  <a:ext cx="331787" cy="48260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8 h 128"/>
                    <a:gd name="T6" fmla="*/ 64 w 88"/>
                    <a:gd name="T7" fmla="*/ 7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7 h 128"/>
                    <a:gd name="T14" fmla="*/ 11 w 88"/>
                    <a:gd name="T15" fmla="*/ 37 h 128"/>
                    <a:gd name="T16" fmla="*/ 0 w 88"/>
                    <a:gd name="T17" fmla="*/ 64 h 128"/>
                    <a:gd name="T18" fmla="*/ 10 w 88"/>
                    <a:gd name="T19" fmla="*/ 91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1 h 128"/>
                    <a:gd name="T30" fmla="*/ 79 w 88"/>
                    <a:gd name="T31" fmla="*/ 72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30 h 128"/>
                    <a:gd name="T44" fmla="*/ 40 w 88"/>
                    <a:gd name="T45" fmla="*/ 24 h 128"/>
                    <a:gd name="T46" fmla="*/ 20 w 88"/>
                    <a:gd name="T47" fmla="*/ 30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8"/>
                      </a:cubicBezTo>
                      <a:cubicBezTo>
                        <a:pt x="64" y="7"/>
                        <a:pt x="64" y="7"/>
                        <a:pt x="64" y="7"/>
                      </a:cubicBezTo>
                      <a:cubicBezTo>
                        <a:pt x="64" y="3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3"/>
                        <a:pt x="17" y="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4" y="44"/>
                        <a:pt x="0" y="53"/>
                        <a:pt x="0" y="64"/>
                      </a:cubicBezTo>
                      <a:cubicBezTo>
                        <a:pt x="0" y="74"/>
                        <a:pt x="4" y="84"/>
                        <a:pt x="10" y="91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5"/>
                        <a:pt x="78" y="79"/>
                        <a:pt x="79" y="72"/>
                      </a:cubicBezTo>
                      <a:cubicBezTo>
                        <a:pt x="79" y="72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60"/>
                        <a:pt x="84" y="56"/>
                        <a:pt x="80" y="56"/>
                      </a:cubicBezTo>
                      <a:close/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30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2"/>
                        <a:pt x="33" y="104"/>
                        <a:pt x="40" y="104"/>
                      </a:cubicBezTo>
                      <a:cubicBezTo>
                        <a:pt x="47" y="104"/>
                        <a:pt x="54" y="102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2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2"/>
                        <a:pt x="58" y="96"/>
                        <a:pt x="40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1" name="Freeform 77"/>
                <p:cNvSpPr/>
                <p:nvPr/>
              </p:nvSpPr>
              <p:spPr bwMode="auto">
                <a:xfrm>
                  <a:off x="4164013" y="2238376"/>
                  <a:ext cx="90487" cy="90488"/>
                </a:xfrm>
                <a:custGeom>
                  <a:avLst/>
                  <a:gdLst>
                    <a:gd name="T0" fmla="*/ 24 w 24"/>
                    <a:gd name="T1" fmla="*/ 0 h 24"/>
                    <a:gd name="T2" fmla="*/ 22 w 24"/>
                    <a:gd name="T3" fmla="*/ 0 h 24"/>
                    <a:gd name="T4" fmla="*/ 1 w 24"/>
                    <a:gd name="T5" fmla="*/ 17 h 24"/>
                    <a:gd name="T6" fmla="*/ 0 w 24"/>
                    <a:gd name="T7" fmla="*/ 20 h 24"/>
                    <a:gd name="T8" fmla="*/ 1 w 24"/>
                    <a:gd name="T9" fmla="*/ 23 h 24"/>
                    <a:gd name="T10" fmla="*/ 4 w 24"/>
                    <a:gd name="T11" fmla="*/ 24 h 24"/>
                    <a:gd name="T12" fmla="*/ 7 w 24"/>
                    <a:gd name="T13" fmla="*/ 23 h 24"/>
                    <a:gd name="T14" fmla="*/ 14 w 24"/>
                    <a:gd name="T15" fmla="*/ 14 h 24"/>
                    <a:gd name="T16" fmla="*/ 24 w 24"/>
                    <a:gd name="T17" fmla="*/ 2 h 24"/>
                    <a:gd name="T18" fmla="*/ 24 w 24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3"/>
                      </a:cubicBezTo>
                      <a:cubicBezTo>
                        <a:pt x="2" y="24"/>
                        <a:pt x="3" y="24"/>
                        <a:pt x="4" y="24"/>
                      </a:cubicBezTo>
                      <a:cubicBezTo>
                        <a:pt x="5" y="24"/>
                        <a:pt x="6" y="24"/>
                        <a:pt x="7" y="2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1"/>
                        <a:pt x="24" y="1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6" name="Group 30"/>
              <p:cNvGrpSpPr/>
              <p:nvPr/>
            </p:nvGrpSpPr>
            <p:grpSpPr>
              <a:xfrm>
                <a:off x="9012997" y="1679576"/>
                <a:ext cx="482600" cy="452438"/>
                <a:chOff x="2974975" y="2071688"/>
                <a:chExt cx="482600" cy="452438"/>
              </a:xfrm>
              <a:solidFill>
                <a:schemeClr val="bg1"/>
              </a:solidFill>
            </p:grpSpPr>
            <p:sp>
              <p:nvSpPr>
                <p:cNvPr id="34" name="Freeform 78"/>
                <p:cNvSpPr>
                  <a:spLocks noEditPoints="1"/>
                </p:cNvSpPr>
                <p:nvPr/>
              </p:nvSpPr>
              <p:spPr bwMode="auto">
                <a:xfrm>
                  <a:off x="2974975" y="2071688"/>
                  <a:ext cx="482600" cy="452438"/>
                </a:xfrm>
                <a:custGeom>
                  <a:avLst/>
                  <a:gdLst>
                    <a:gd name="T0" fmla="*/ 126 w 128"/>
                    <a:gd name="T1" fmla="*/ 26 h 120"/>
                    <a:gd name="T2" fmla="*/ 102 w 128"/>
                    <a:gd name="T3" fmla="*/ 2 h 120"/>
                    <a:gd name="T4" fmla="*/ 96 w 128"/>
                    <a:gd name="T5" fmla="*/ 0 h 120"/>
                    <a:gd name="T6" fmla="*/ 12 w 128"/>
                    <a:gd name="T7" fmla="*/ 0 h 120"/>
                    <a:gd name="T8" fmla="*/ 0 w 128"/>
                    <a:gd name="T9" fmla="*/ 12 h 120"/>
                    <a:gd name="T10" fmla="*/ 0 w 128"/>
                    <a:gd name="T11" fmla="*/ 108 h 120"/>
                    <a:gd name="T12" fmla="*/ 12 w 128"/>
                    <a:gd name="T13" fmla="*/ 120 h 120"/>
                    <a:gd name="T14" fmla="*/ 116 w 128"/>
                    <a:gd name="T15" fmla="*/ 120 h 120"/>
                    <a:gd name="T16" fmla="*/ 128 w 128"/>
                    <a:gd name="T17" fmla="*/ 108 h 120"/>
                    <a:gd name="T18" fmla="*/ 128 w 128"/>
                    <a:gd name="T19" fmla="*/ 32 h 120"/>
                    <a:gd name="T20" fmla="*/ 126 w 128"/>
                    <a:gd name="T21" fmla="*/ 26 h 120"/>
                    <a:gd name="T22" fmla="*/ 120 w 128"/>
                    <a:gd name="T23" fmla="*/ 108 h 120"/>
                    <a:gd name="T24" fmla="*/ 116 w 128"/>
                    <a:gd name="T25" fmla="*/ 112 h 120"/>
                    <a:gd name="T26" fmla="*/ 12 w 128"/>
                    <a:gd name="T27" fmla="*/ 112 h 120"/>
                    <a:gd name="T28" fmla="*/ 8 w 128"/>
                    <a:gd name="T29" fmla="*/ 108 h 120"/>
                    <a:gd name="T30" fmla="*/ 8 w 128"/>
                    <a:gd name="T31" fmla="*/ 12 h 120"/>
                    <a:gd name="T32" fmla="*/ 12 w 128"/>
                    <a:gd name="T33" fmla="*/ 8 h 120"/>
                    <a:gd name="T34" fmla="*/ 92 w 128"/>
                    <a:gd name="T35" fmla="*/ 8 h 120"/>
                    <a:gd name="T36" fmla="*/ 92 w 128"/>
                    <a:gd name="T37" fmla="*/ 24 h 120"/>
                    <a:gd name="T38" fmla="*/ 92 w 128"/>
                    <a:gd name="T39" fmla="*/ 24 h 120"/>
                    <a:gd name="T40" fmla="*/ 104 w 128"/>
                    <a:gd name="T41" fmla="*/ 36 h 120"/>
                    <a:gd name="T42" fmla="*/ 108 w 128"/>
                    <a:gd name="T43" fmla="*/ 36 h 120"/>
                    <a:gd name="T44" fmla="*/ 120 w 128"/>
                    <a:gd name="T45" fmla="*/ 36 h 120"/>
                    <a:gd name="T46" fmla="*/ 120 w 128"/>
                    <a:gd name="T47" fmla="*/ 108 h 120"/>
                    <a:gd name="T48" fmla="*/ 108 w 128"/>
                    <a:gd name="T49" fmla="*/ 32 h 120"/>
                    <a:gd name="T50" fmla="*/ 104 w 128"/>
                    <a:gd name="T51" fmla="*/ 32 h 120"/>
                    <a:gd name="T52" fmla="*/ 96 w 128"/>
                    <a:gd name="T53" fmla="*/ 24 h 120"/>
                    <a:gd name="T54" fmla="*/ 96 w 128"/>
                    <a:gd name="T55" fmla="*/ 24 h 120"/>
                    <a:gd name="T56" fmla="*/ 96 w 128"/>
                    <a:gd name="T57" fmla="*/ 8 h 120"/>
                    <a:gd name="T58" fmla="*/ 120 w 128"/>
                    <a:gd name="T59" fmla="*/ 32 h 120"/>
                    <a:gd name="T60" fmla="*/ 108 w 128"/>
                    <a:gd name="T61" fmla="*/ 3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8" h="120">
                      <a:moveTo>
                        <a:pt x="126" y="26"/>
                      </a:moveTo>
                      <a:cubicBezTo>
                        <a:pt x="102" y="2"/>
                        <a:pt x="102" y="2"/>
                        <a:pt x="102" y="2"/>
                      </a:cubicBezTo>
                      <a:cubicBezTo>
                        <a:pt x="100" y="1"/>
                        <a:pt x="98" y="0"/>
                        <a:pt x="9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5"/>
                        <a:pt x="5" y="120"/>
                        <a:pt x="12" y="120"/>
                      </a:cubicBezTo>
                      <a:cubicBezTo>
                        <a:pt x="116" y="120"/>
                        <a:pt x="116" y="120"/>
                        <a:pt x="116" y="120"/>
                      </a:cubicBezTo>
                      <a:cubicBezTo>
                        <a:pt x="123" y="120"/>
                        <a:pt x="128" y="115"/>
                        <a:pt x="128" y="108"/>
                      </a:cubicBezTo>
                      <a:cubicBezTo>
                        <a:pt x="128" y="32"/>
                        <a:pt x="128" y="32"/>
                        <a:pt x="128" y="32"/>
                      </a:cubicBezTo>
                      <a:cubicBezTo>
                        <a:pt x="128" y="30"/>
                        <a:pt x="127" y="28"/>
                        <a:pt x="126" y="26"/>
                      </a:cubicBezTo>
                      <a:close/>
                      <a:moveTo>
                        <a:pt x="120" y="108"/>
                      </a:moveTo>
                      <a:cubicBezTo>
                        <a:pt x="120" y="110"/>
                        <a:pt x="118" y="112"/>
                        <a:pt x="116" y="112"/>
                      </a:cubicBezTo>
                      <a:cubicBezTo>
                        <a:pt x="12" y="112"/>
                        <a:pt x="12" y="112"/>
                        <a:pt x="12" y="112"/>
                      </a:cubicBezTo>
                      <a:cubicBezTo>
                        <a:pt x="10" y="112"/>
                        <a:pt x="8" y="110"/>
                        <a:pt x="8" y="108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31"/>
                        <a:pt x="97" y="36"/>
                        <a:pt x="104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20" y="36"/>
                        <a:pt x="120" y="36"/>
                        <a:pt x="120" y="36"/>
                      </a:cubicBezTo>
                      <a:lnTo>
                        <a:pt x="120" y="108"/>
                      </a:lnTo>
                      <a:close/>
                      <a:moveTo>
                        <a:pt x="108" y="32"/>
                      </a:move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0" y="32"/>
                        <a:pt x="96" y="28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120" y="32"/>
                        <a:pt x="120" y="32"/>
                        <a:pt x="120" y="32"/>
                      </a:cubicBezTo>
                      <a:lnTo>
                        <a:pt x="10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5" name="Freeform 79"/>
                <p:cNvSpPr/>
                <p:nvPr/>
              </p:nvSpPr>
              <p:spPr bwMode="auto">
                <a:xfrm>
                  <a:off x="3200400" y="2162176"/>
                  <a:ext cx="90487" cy="15875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6" name="Freeform 80"/>
                <p:cNvSpPr/>
                <p:nvPr/>
              </p:nvSpPr>
              <p:spPr bwMode="auto">
                <a:xfrm>
                  <a:off x="3200400" y="2208213"/>
                  <a:ext cx="90487" cy="14288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7" name="Freeform 81"/>
                <p:cNvSpPr/>
                <p:nvPr/>
              </p:nvSpPr>
              <p:spPr bwMode="auto">
                <a:xfrm>
                  <a:off x="3200400" y="2252663"/>
                  <a:ext cx="196850" cy="15875"/>
                </a:xfrm>
                <a:custGeom>
                  <a:avLst/>
                  <a:gdLst>
                    <a:gd name="T0" fmla="*/ 0 w 52"/>
                    <a:gd name="T1" fmla="*/ 2 h 4"/>
                    <a:gd name="T2" fmla="*/ 2 w 52"/>
                    <a:gd name="T3" fmla="*/ 4 h 4"/>
                    <a:gd name="T4" fmla="*/ 50 w 52"/>
                    <a:gd name="T5" fmla="*/ 4 h 4"/>
                    <a:gd name="T6" fmla="*/ 52 w 52"/>
                    <a:gd name="T7" fmla="*/ 2 h 4"/>
                    <a:gd name="T8" fmla="*/ 50 w 52"/>
                    <a:gd name="T9" fmla="*/ 0 h 4"/>
                    <a:gd name="T10" fmla="*/ 2 w 52"/>
                    <a:gd name="T11" fmla="*/ 0 h 4"/>
                    <a:gd name="T12" fmla="*/ 0 w 52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4">
                      <a:moveTo>
                        <a:pt x="0" y="2"/>
                      </a:move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1" y="4"/>
                        <a:pt x="52" y="3"/>
                        <a:pt x="52" y="2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8" name="Freeform 82"/>
                <p:cNvSpPr/>
                <p:nvPr/>
              </p:nvSpPr>
              <p:spPr bwMode="auto">
                <a:xfrm>
                  <a:off x="3035300" y="2343151"/>
                  <a:ext cx="361950" cy="15875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9" name="Freeform 83"/>
                <p:cNvSpPr/>
                <p:nvPr/>
              </p:nvSpPr>
              <p:spPr bwMode="auto">
                <a:xfrm>
                  <a:off x="3035300" y="238918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0" name="Freeform 84"/>
                <p:cNvSpPr/>
                <p:nvPr/>
              </p:nvSpPr>
              <p:spPr bwMode="auto">
                <a:xfrm>
                  <a:off x="3035300" y="243363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1" name="Freeform 85"/>
                <p:cNvSpPr/>
                <p:nvPr/>
              </p:nvSpPr>
              <p:spPr bwMode="auto">
                <a:xfrm>
                  <a:off x="3035300" y="2298701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2" name="Freeform 86"/>
                <p:cNvSpPr>
                  <a:spLocks noEditPoints="1"/>
                </p:cNvSpPr>
                <p:nvPr/>
              </p:nvSpPr>
              <p:spPr bwMode="auto">
                <a:xfrm>
                  <a:off x="3035300" y="2147888"/>
                  <a:ext cx="134937" cy="120650"/>
                </a:xfrm>
                <a:custGeom>
                  <a:avLst/>
                  <a:gdLst>
                    <a:gd name="T0" fmla="*/ 4 w 36"/>
                    <a:gd name="T1" fmla="*/ 32 h 32"/>
                    <a:gd name="T2" fmla="*/ 32 w 36"/>
                    <a:gd name="T3" fmla="*/ 32 h 32"/>
                    <a:gd name="T4" fmla="*/ 36 w 36"/>
                    <a:gd name="T5" fmla="*/ 28 h 32"/>
                    <a:gd name="T6" fmla="*/ 36 w 36"/>
                    <a:gd name="T7" fmla="*/ 4 h 32"/>
                    <a:gd name="T8" fmla="*/ 32 w 36"/>
                    <a:gd name="T9" fmla="*/ 0 h 32"/>
                    <a:gd name="T10" fmla="*/ 4 w 36"/>
                    <a:gd name="T11" fmla="*/ 0 h 32"/>
                    <a:gd name="T12" fmla="*/ 0 w 36"/>
                    <a:gd name="T13" fmla="*/ 4 h 32"/>
                    <a:gd name="T14" fmla="*/ 0 w 36"/>
                    <a:gd name="T15" fmla="*/ 28 h 32"/>
                    <a:gd name="T16" fmla="*/ 4 w 36"/>
                    <a:gd name="T17" fmla="*/ 32 h 32"/>
                    <a:gd name="T18" fmla="*/ 8 w 36"/>
                    <a:gd name="T19" fmla="*/ 8 h 32"/>
                    <a:gd name="T20" fmla="*/ 28 w 36"/>
                    <a:gd name="T21" fmla="*/ 8 h 32"/>
                    <a:gd name="T22" fmla="*/ 28 w 36"/>
                    <a:gd name="T23" fmla="*/ 24 h 32"/>
                    <a:gd name="T24" fmla="*/ 8 w 36"/>
                    <a:gd name="T25" fmla="*/ 24 h 32"/>
                    <a:gd name="T26" fmla="*/ 8 w 36"/>
                    <a:gd name="T27" fmla="*/ 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2">
                      <a:moveTo>
                        <a:pt x="4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4" y="32"/>
                        <a:pt x="36" y="30"/>
                        <a:pt x="36" y="28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7" name="Group 31"/>
              <p:cNvGrpSpPr/>
              <p:nvPr/>
            </p:nvGrpSpPr>
            <p:grpSpPr>
              <a:xfrm>
                <a:off x="9983081" y="717253"/>
                <a:ext cx="450850" cy="482600"/>
                <a:chOff x="2027238" y="2071688"/>
                <a:chExt cx="450850" cy="482600"/>
              </a:xfrm>
              <a:solidFill>
                <a:schemeClr val="bg1"/>
              </a:solidFill>
            </p:grpSpPr>
            <p:sp>
              <p:nvSpPr>
                <p:cNvPr id="31" name="Freeform 87"/>
                <p:cNvSpPr>
                  <a:spLocks noEditPoints="1"/>
                </p:cNvSpPr>
                <p:nvPr/>
              </p:nvSpPr>
              <p:spPr bwMode="auto">
                <a:xfrm>
                  <a:off x="2027238" y="2071688"/>
                  <a:ext cx="450850" cy="482600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2" name="Freeform 88"/>
                <p:cNvSpPr>
                  <a:spLocks noEditPoints="1"/>
                </p:cNvSpPr>
                <p:nvPr/>
              </p:nvSpPr>
              <p:spPr bwMode="auto">
                <a:xfrm>
                  <a:off x="2087563" y="2132013"/>
                  <a:ext cx="330200" cy="301625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2 w 88"/>
                    <a:gd name="T47" fmla="*/ 61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7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6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3" name="Freeform 89"/>
                <p:cNvSpPr>
                  <a:spLocks noEditPoints="1"/>
                </p:cNvSpPr>
                <p:nvPr/>
              </p:nvSpPr>
              <p:spPr bwMode="auto">
                <a:xfrm>
                  <a:off x="2268538" y="2178051"/>
                  <a:ext cx="88900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8" name="Group 32"/>
              <p:cNvGrpSpPr/>
              <p:nvPr/>
            </p:nvGrpSpPr>
            <p:grpSpPr>
              <a:xfrm>
                <a:off x="10091435" y="2775575"/>
                <a:ext cx="481012" cy="482600"/>
                <a:chOff x="1049338" y="2071688"/>
                <a:chExt cx="481012" cy="482600"/>
              </a:xfrm>
              <a:solidFill>
                <a:schemeClr val="bg1"/>
              </a:solidFill>
            </p:grpSpPr>
            <p:sp>
              <p:nvSpPr>
                <p:cNvPr id="29" name="Freeform 90"/>
                <p:cNvSpPr>
                  <a:spLocks noEditPoints="1"/>
                </p:cNvSpPr>
                <p:nvPr/>
              </p:nvSpPr>
              <p:spPr bwMode="auto">
                <a:xfrm>
                  <a:off x="1049338" y="2071688"/>
                  <a:ext cx="481012" cy="482600"/>
                </a:xfrm>
                <a:custGeom>
                  <a:avLst/>
                  <a:gdLst>
                    <a:gd name="T0" fmla="*/ 83 w 128"/>
                    <a:gd name="T1" fmla="*/ 40 h 128"/>
                    <a:gd name="T2" fmla="*/ 64 w 128"/>
                    <a:gd name="T3" fmla="*/ 0 h 128"/>
                    <a:gd name="T4" fmla="*/ 36 w 128"/>
                    <a:gd name="T5" fmla="*/ 41 h 128"/>
                    <a:gd name="T6" fmla="*/ 32 w 128"/>
                    <a:gd name="T7" fmla="*/ 43 h 128"/>
                    <a:gd name="T8" fmla="*/ 12 w 128"/>
                    <a:gd name="T9" fmla="*/ 40 h 128"/>
                    <a:gd name="T10" fmla="*/ 0 w 128"/>
                    <a:gd name="T11" fmla="*/ 116 h 128"/>
                    <a:gd name="T12" fmla="*/ 24 w 128"/>
                    <a:gd name="T13" fmla="*/ 128 h 128"/>
                    <a:gd name="T14" fmla="*/ 35 w 128"/>
                    <a:gd name="T15" fmla="*/ 121 h 128"/>
                    <a:gd name="T16" fmla="*/ 36 w 128"/>
                    <a:gd name="T17" fmla="*/ 121 h 128"/>
                    <a:gd name="T18" fmla="*/ 76 w 128"/>
                    <a:gd name="T19" fmla="*/ 128 h 128"/>
                    <a:gd name="T20" fmla="*/ 112 w 128"/>
                    <a:gd name="T21" fmla="*/ 120 h 128"/>
                    <a:gd name="T22" fmla="*/ 114 w 128"/>
                    <a:gd name="T23" fmla="*/ 109 h 128"/>
                    <a:gd name="T24" fmla="*/ 121 w 128"/>
                    <a:gd name="T25" fmla="*/ 88 h 128"/>
                    <a:gd name="T26" fmla="*/ 124 w 128"/>
                    <a:gd name="T27" fmla="*/ 67 h 128"/>
                    <a:gd name="T28" fmla="*/ 128 w 128"/>
                    <a:gd name="T29" fmla="*/ 58 h 128"/>
                    <a:gd name="T30" fmla="*/ 117 w 128"/>
                    <a:gd name="T31" fmla="*/ 42 h 128"/>
                    <a:gd name="T32" fmla="*/ 24 w 128"/>
                    <a:gd name="T33" fmla="*/ 120 h 128"/>
                    <a:gd name="T34" fmla="*/ 8 w 128"/>
                    <a:gd name="T35" fmla="*/ 116 h 128"/>
                    <a:gd name="T36" fmla="*/ 12 w 128"/>
                    <a:gd name="T37" fmla="*/ 48 h 128"/>
                    <a:gd name="T38" fmla="*/ 28 w 128"/>
                    <a:gd name="T39" fmla="*/ 52 h 128"/>
                    <a:gd name="T40" fmla="*/ 120 w 128"/>
                    <a:gd name="T41" fmla="*/ 58 h 128"/>
                    <a:gd name="T42" fmla="*/ 104 w 128"/>
                    <a:gd name="T43" fmla="*/ 64 h 128"/>
                    <a:gd name="T44" fmla="*/ 104 w 128"/>
                    <a:gd name="T45" fmla="*/ 68 h 128"/>
                    <a:gd name="T46" fmla="*/ 118 w 128"/>
                    <a:gd name="T47" fmla="*/ 75 h 128"/>
                    <a:gd name="T48" fmla="*/ 100 w 128"/>
                    <a:gd name="T49" fmla="*/ 84 h 128"/>
                    <a:gd name="T50" fmla="*/ 100 w 128"/>
                    <a:gd name="T51" fmla="*/ 88 h 128"/>
                    <a:gd name="T52" fmla="*/ 113 w 128"/>
                    <a:gd name="T53" fmla="*/ 96 h 128"/>
                    <a:gd name="T54" fmla="*/ 96 w 128"/>
                    <a:gd name="T55" fmla="*/ 104 h 128"/>
                    <a:gd name="T56" fmla="*/ 96 w 128"/>
                    <a:gd name="T57" fmla="*/ 108 h 128"/>
                    <a:gd name="T58" fmla="*/ 106 w 128"/>
                    <a:gd name="T59" fmla="*/ 114 h 128"/>
                    <a:gd name="T60" fmla="*/ 98 w 128"/>
                    <a:gd name="T61" fmla="*/ 120 h 128"/>
                    <a:gd name="T62" fmla="*/ 54 w 128"/>
                    <a:gd name="T63" fmla="*/ 117 h 128"/>
                    <a:gd name="T64" fmla="*/ 32 w 128"/>
                    <a:gd name="T65" fmla="*/ 110 h 128"/>
                    <a:gd name="T66" fmla="*/ 35 w 128"/>
                    <a:gd name="T67" fmla="*/ 50 h 128"/>
                    <a:gd name="T68" fmla="*/ 60 w 128"/>
                    <a:gd name="T69" fmla="*/ 12 h 128"/>
                    <a:gd name="T70" fmla="*/ 76 w 128"/>
                    <a:gd name="T71" fmla="*/ 27 h 128"/>
                    <a:gd name="T72" fmla="*/ 115 w 128"/>
                    <a:gd name="T73" fmla="*/ 50 h 128"/>
                    <a:gd name="T74" fmla="*/ 120 w 128"/>
                    <a:gd name="T75" fmla="*/ 5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" h="128">
                      <a:moveTo>
                        <a:pt x="117" y="42"/>
                      </a:moveTo>
                      <a:cubicBezTo>
                        <a:pt x="112" y="41"/>
                        <a:pt x="100" y="41"/>
                        <a:pt x="83" y="40"/>
                      </a:cubicBezTo>
                      <a:cubicBezTo>
                        <a:pt x="84" y="36"/>
                        <a:pt x="84" y="33"/>
                        <a:pt x="84" y="27"/>
                      </a:cubicBezTo>
                      <a:cubicBezTo>
                        <a:pt x="84" y="13"/>
                        <a:pt x="73" y="0"/>
                        <a:pt x="64" y="0"/>
                      </a:cubicBezTo>
                      <a:cubicBezTo>
                        <a:pt x="57" y="0"/>
                        <a:pt x="52" y="5"/>
                        <a:pt x="52" y="12"/>
                      </a:cubicBezTo>
                      <a:cubicBezTo>
                        <a:pt x="52" y="20"/>
                        <a:pt x="49" y="34"/>
                        <a:pt x="36" y="41"/>
                      </a:cubicBezTo>
                      <a:cubicBezTo>
                        <a:pt x="35" y="41"/>
                        <a:pt x="32" y="43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0" y="41"/>
                        <a:pt x="27" y="40"/>
                        <a:pt x="24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5" y="40"/>
                        <a:pt x="0" y="45"/>
                        <a:pt x="0" y="52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3"/>
                        <a:pt x="5" y="128"/>
                        <a:pt x="12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9" y="128"/>
                        <a:pt x="33" y="125"/>
                        <a:pt x="35" y="121"/>
                      </a:cubicBez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1"/>
                        <a:pt x="35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8" y="122"/>
                        <a:pt x="43" y="123"/>
                        <a:pt x="52" y="125"/>
                      </a:cubicBezTo>
                      <a:cubicBezTo>
                        <a:pt x="54" y="126"/>
                        <a:pt x="65" y="128"/>
                        <a:pt x="76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105" y="128"/>
                        <a:pt x="109" y="125"/>
                        <a:pt x="112" y="120"/>
                      </a:cubicBezTo>
                      <a:cubicBezTo>
                        <a:pt x="112" y="120"/>
                        <a:pt x="113" y="118"/>
                        <a:pt x="114" y="116"/>
                      </a:cubicBezTo>
                      <a:cubicBezTo>
                        <a:pt x="115" y="114"/>
                        <a:pt x="115" y="112"/>
                        <a:pt x="114" y="109"/>
                      </a:cubicBezTo>
                      <a:cubicBezTo>
                        <a:pt x="118" y="106"/>
                        <a:pt x="120" y="102"/>
                        <a:pt x="121" y="99"/>
                      </a:cubicBezTo>
                      <a:cubicBezTo>
                        <a:pt x="122" y="94"/>
                        <a:pt x="122" y="90"/>
                        <a:pt x="121" y="88"/>
                      </a:cubicBezTo>
                      <a:cubicBezTo>
                        <a:pt x="123" y="85"/>
                        <a:pt x="125" y="82"/>
                        <a:pt x="126" y="77"/>
                      </a:cubicBezTo>
                      <a:cubicBezTo>
                        <a:pt x="127" y="73"/>
                        <a:pt x="126" y="70"/>
                        <a:pt x="124" y="67"/>
                      </a:cubicBezTo>
                      <a:cubicBezTo>
                        <a:pt x="127" y="65"/>
                        <a:pt x="128" y="61"/>
                        <a:pt x="128" y="58"/>
                      </a:cubicBezTo>
                      <a:cubicBezTo>
                        <a:pt x="128" y="58"/>
                        <a:pt x="128" y="58"/>
                        <a:pt x="128" y="58"/>
                      </a:cubicBezTo>
                      <a:cubicBezTo>
                        <a:pt x="128" y="57"/>
                        <a:pt x="128" y="57"/>
                        <a:pt x="128" y="56"/>
                      </a:cubicBezTo>
                      <a:cubicBezTo>
                        <a:pt x="128" y="51"/>
                        <a:pt x="125" y="44"/>
                        <a:pt x="117" y="42"/>
                      </a:cubicBezTo>
                      <a:close/>
                      <a:moveTo>
                        <a:pt x="28" y="116"/>
                      </a:moveTo>
                      <a:cubicBezTo>
                        <a:pt x="28" y="118"/>
                        <a:pt x="26" y="120"/>
                        <a:pt x="24" y="120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0" y="120"/>
                        <a:pt x="8" y="118"/>
                        <a:pt x="8" y="116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0"/>
                        <a:pt x="10" y="48"/>
                        <a:pt x="12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26" y="48"/>
                        <a:pt x="28" y="50"/>
                        <a:pt x="28" y="52"/>
                      </a:cubicBezTo>
                      <a:lnTo>
                        <a:pt x="28" y="116"/>
                      </a:lnTo>
                      <a:close/>
                      <a:moveTo>
                        <a:pt x="120" y="58"/>
                      </a:moveTo>
                      <a:cubicBezTo>
                        <a:pt x="120" y="60"/>
                        <a:pt x="119" y="64"/>
                        <a:pt x="112" y="64"/>
                      </a:cubicBezTo>
                      <a:cubicBezTo>
                        <a:pt x="106" y="64"/>
                        <a:pt x="104" y="64"/>
                        <a:pt x="104" y="64"/>
                      </a:cubicBezTo>
                      <a:cubicBezTo>
                        <a:pt x="103" y="64"/>
                        <a:pt x="102" y="65"/>
                        <a:pt x="102" y="66"/>
                      </a:cubicBezTo>
                      <a:cubicBezTo>
                        <a:pt x="102" y="67"/>
                        <a:pt x="103" y="68"/>
                        <a:pt x="104" y="68"/>
                      </a:cubicBezTo>
                      <a:cubicBezTo>
                        <a:pt x="104" y="68"/>
                        <a:pt x="106" y="68"/>
                        <a:pt x="112" y="68"/>
                      </a:cubicBezTo>
                      <a:cubicBezTo>
                        <a:pt x="118" y="68"/>
                        <a:pt x="119" y="73"/>
                        <a:pt x="118" y="75"/>
                      </a:cubicBezTo>
                      <a:cubicBezTo>
                        <a:pt x="118" y="78"/>
                        <a:pt x="116" y="84"/>
                        <a:pt x="110" y="84"/>
                      </a:cubicBezTo>
                      <a:cubicBezTo>
                        <a:pt x="103" y="84"/>
                        <a:pt x="100" y="84"/>
                        <a:pt x="100" y="84"/>
                      </a:cubicBezTo>
                      <a:cubicBezTo>
                        <a:pt x="99" y="84"/>
                        <a:pt x="98" y="85"/>
                        <a:pt x="98" y="86"/>
                      </a:cubicBezTo>
                      <a:cubicBezTo>
                        <a:pt x="98" y="87"/>
                        <a:pt x="99" y="88"/>
                        <a:pt x="100" y="88"/>
                      </a:cubicBezTo>
                      <a:cubicBezTo>
                        <a:pt x="100" y="88"/>
                        <a:pt x="105" y="88"/>
                        <a:pt x="108" y="88"/>
                      </a:cubicBezTo>
                      <a:cubicBezTo>
                        <a:pt x="115" y="88"/>
                        <a:pt x="114" y="93"/>
                        <a:pt x="113" y="96"/>
                      </a:cubicBezTo>
                      <a:cubicBezTo>
                        <a:pt x="112" y="100"/>
                        <a:pt x="111" y="104"/>
                        <a:pt x="103" y="104"/>
                      </a:cubicBezTo>
                      <a:cubicBezTo>
                        <a:pt x="100" y="104"/>
                        <a:pt x="96" y="104"/>
                        <a:pt x="96" y="104"/>
                      </a:cubicBezTo>
                      <a:cubicBezTo>
                        <a:pt x="95" y="104"/>
                        <a:pt x="94" y="105"/>
                        <a:pt x="94" y="106"/>
                      </a:cubicBezTo>
                      <a:cubicBezTo>
                        <a:pt x="94" y="107"/>
                        <a:pt x="95" y="108"/>
                        <a:pt x="96" y="108"/>
                      </a:cubicBezTo>
                      <a:cubicBezTo>
                        <a:pt x="96" y="108"/>
                        <a:pt x="99" y="108"/>
                        <a:pt x="102" y="108"/>
                      </a:cubicBezTo>
                      <a:cubicBezTo>
                        <a:pt x="107" y="108"/>
                        <a:pt x="107" y="112"/>
                        <a:pt x="106" y="114"/>
                      </a:cubicBezTo>
                      <a:cubicBezTo>
                        <a:pt x="106" y="115"/>
                        <a:pt x="105" y="116"/>
                        <a:pt x="105" y="117"/>
                      </a:cubicBezTo>
                      <a:cubicBezTo>
                        <a:pt x="104" y="119"/>
                        <a:pt x="102" y="120"/>
                        <a:pt x="98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65" y="120"/>
                        <a:pt x="54" y="118"/>
                        <a:pt x="54" y="117"/>
                      </a:cubicBezTo>
                      <a:cubicBezTo>
                        <a:pt x="37" y="114"/>
                        <a:pt x="36" y="113"/>
                        <a:pt x="35" y="113"/>
                      </a:cubicBezTo>
                      <a:cubicBezTo>
                        <a:pt x="35" y="113"/>
                        <a:pt x="32" y="112"/>
                        <a:pt x="32" y="110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2"/>
                        <a:pt x="33" y="51"/>
                        <a:pt x="35" y="50"/>
                      </a:cubicBezTo>
                      <a:cubicBezTo>
                        <a:pt x="35" y="50"/>
                        <a:pt x="36" y="50"/>
                        <a:pt x="36" y="50"/>
                      </a:cubicBezTo>
                      <a:cubicBezTo>
                        <a:pt x="54" y="42"/>
                        <a:pt x="60" y="26"/>
                        <a:pt x="60" y="12"/>
                      </a:cubicBezTo>
                      <a:cubicBezTo>
                        <a:pt x="60" y="10"/>
                        <a:pt x="62" y="8"/>
                        <a:pt x="64" y="8"/>
                      </a:cubicBezTo>
                      <a:cubicBezTo>
                        <a:pt x="68" y="8"/>
                        <a:pt x="76" y="16"/>
                        <a:pt x="76" y="27"/>
                      </a:cubicBezTo>
                      <a:cubicBezTo>
                        <a:pt x="76" y="36"/>
                        <a:pt x="75" y="38"/>
                        <a:pt x="72" y="48"/>
                      </a:cubicBezTo>
                      <a:cubicBezTo>
                        <a:pt x="112" y="48"/>
                        <a:pt x="112" y="49"/>
                        <a:pt x="115" y="50"/>
                      </a:cubicBezTo>
                      <a:cubicBezTo>
                        <a:pt x="120" y="51"/>
                        <a:pt x="120" y="54"/>
                        <a:pt x="120" y="56"/>
                      </a:cubicBezTo>
                      <a:cubicBezTo>
                        <a:pt x="120" y="57"/>
                        <a:pt x="120" y="57"/>
                        <a:pt x="12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0" name="Freeform 91"/>
                <p:cNvSpPr>
                  <a:spLocks noEditPoints="1"/>
                </p:cNvSpPr>
                <p:nvPr/>
              </p:nvSpPr>
              <p:spPr bwMode="auto">
                <a:xfrm>
                  <a:off x="1093788" y="2463801"/>
                  <a:ext cx="44450" cy="44450"/>
                </a:xfrm>
                <a:custGeom>
                  <a:avLst/>
                  <a:gdLst>
                    <a:gd name="T0" fmla="*/ 6 w 12"/>
                    <a:gd name="T1" fmla="*/ 0 h 12"/>
                    <a:gd name="T2" fmla="*/ 0 w 12"/>
                    <a:gd name="T3" fmla="*/ 6 h 12"/>
                    <a:gd name="T4" fmla="*/ 6 w 12"/>
                    <a:gd name="T5" fmla="*/ 12 h 12"/>
                    <a:gd name="T6" fmla="*/ 12 w 12"/>
                    <a:gd name="T7" fmla="*/ 6 h 12"/>
                    <a:gd name="T8" fmla="*/ 6 w 12"/>
                    <a:gd name="T9" fmla="*/ 0 h 12"/>
                    <a:gd name="T10" fmla="*/ 6 w 12"/>
                    <a:gd name="T11" fmla="*/ 8 h 12"/>
                    <a:gd name="T12" fmla="*/ 4 w 12"/>
                    <a:gd name="T13" fmla="*/ 6 h 12"/>
                    <a:gd name="T14" fmla="*/ 6 w 12"/>
                    <a:gd name="T15" fmla="*/ 4 h 12"/>
                    <a:gd name="T16" fmla="*/ 8 w 12"/>
                    <a:gd name="T17" fmla="*/ 6 h 12"/>
                    <a:gd name="T18" fmla="*/ 6 w 12"/>
                    <a:gd name="T19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2"/>
                        <a:pt x="6" y="12"/>
                      </a:cubicBezTo>
                      <a:cubicBezTo>
                        <a:pt x="9" y="12"/>
                        <a:pt x="12" y="9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lose/>
                      <a:moveTo>
                        <a:pt x="6" y="8"/>
                      </a:moveTo>
                      <a:cubicBezTo>
                        <a:pt x="5" y="8"/>
                        <a:pt x="4" y="7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</p:grpSp>
      </p:grpSp>
      <p:sp>
        <p:nvSpPr>
          <p:cNvPr id="90" name="Text Box 10"/>
          <p:cNvSpPr txBox="1">
            <a:spLocks noChangeArrowheads="1"/>
          </p:cNvSpPr>
          <p:nvPr/>
        </p:nvSpPr>
        <p:spPr bwMode="auto">
          <a:xfrm>
            <a:off x="4495265" y="2077002"/>
            <a:ext cx="4198909" cy="9315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健康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1263709" y="36672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</a:t>
            </a:r>
            <a:r>
              <a:rPr lang="zh-CN" altLang="en-US" sz="20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介绍</a:t>
            </a:r>
            <a:endParaRPr lang="en-US" altLang="zh-CN" sz="2000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008" y="201073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32" y="2084381"/>
            <a:ext cx="460185" cy="346004"/>
          </a:xfrm>
          <a:prstGeom prst="rect">
            <a:avLst/>
          </a:prstGeom>
        </p:spPr>
      </p:pic>
      <p:sp>
        <p:nvSpPr>
          <p:cNvPr id="109" name="Content Placeholder 2"/>
          <p:cNvSpPr txBox="1"/>
          <p:nvPr/>
        </p:nvSpPr>
        <p:spPr>
          <a:xfrm>
            <a:off x="4110892" y="2953145"/>
            <a:ext cx="4583282" cy="1132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400" dirty="0">
                <a:solidFill>
                  <a:schemeClr val="tx1"/>
                </a:solidFill>
                <a:latin typeface="华文细黑" panose="02010600040101010101" pitchFamily="2" charset="-122"/>
                <a:cs typeface="Arial" panose="020B0604020202020204" pitchFamily="34" charset="0"/>
              </a:rPr>
              <a:t>老人年纪大了，爱看养生，而五花八门的虚假广告容易欺骗老人</a:t>
            </a:r>
          </a:p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400" dirty="0">
                <a:solidFill>
                  <a:schemeClr val="tx1"/>
                </a:solidFill>
                <a:latin typeface="华文细黑" panose="02010600040101010101" pitchFamily="2" charset="-122"/>
                <a:cs typeface="Arial" panose="020B0604020202020204" pitchFamily="34" charset="0"/>
              </a:rPr>
              <a:t>集成正规的健康知识</a:t>
            </a:r>
          </a:p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400" dirty="0">
                <a:solidFill>
                  <a:schemeClr val="tx1"/>
                </a:solidFill>
                <a:latin typeface="华文细黑" panose="02010600040101010101" pitchFamily="2" charset="-122"/>
                <a:cs typeface="Arial" panose="020B0604020202020204" pitchFamily="34" charset="0"/>
              </a:rPr>
              <a:t>心率实时监控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Box 10"/>
          <p:cNvSpPr txBox="1">
            <a:spLocks noChangeArrowheads="1"/>
          </p:cNvSpPr>
          <p:nvPr/>
        </p:nvSpPr>
        <p:spPr bwMode="auto">
          <a:xfrm>
            <a:off x="4495265" y="1497882"/>
            <a:ext cx="1605809" cy="45422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心率监测</a:t>
            </a:r>
            <a:endParaRPr lang="en-US" alt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238309" y="362914"/>
            <a:ext cx="3438932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1970"/>
            <a:chOff x="4353620" y="864629"/>
            <a:chExt cx="742365" cy="475174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008" y="143161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sp>
        <p:nvSpPr>
          <p:cNvPr id="109" name="Content Placeholder 2"/>
          <p:cNvSpPr txBox="1"/>
          <p:nvPr/>
        </p:nvSpPr>
        <p:spPr>
          <a:xfrm>
            <a:off x="4119797" y="2369461"/>
            <a:ext cx="4736608" cy="12577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200" dirty="0" smtClean="0">
                <a:solidFill>
                  <a:schemeClr val="tx1"/>
                </a:solidFill>
              </a:rPr>
              <a:t>运动</a:t>
            </a:r>
            <a:r>
              <a:rPr lang="zh-CN" altLang="en-US" sz="1200" dirty="0">
                <a:solidFill>
                  <a:schemeClr val="tx1"/>
                </a:solidFill>
              </a:rPr>
              <a:t>状态检测和脉搏检测相结合，综合考虑分析，然后报警</a:t>
            </a:r>
            <a:r>
              <a:rPr lang="zh-CN" altLang="en-US" sz="1200" dirty="0" smtClean="0">
                <a:solidFill>
                  <a:schemeClr val="tx1"/>
                </a:solidFill>
              </a:rPr>
              <a:t>。</a:t>
            </a:r>
            <a:endParaRPr lang="en-US" altLang="zh-CN" sz="1200" dirty="0" smtClean="0">
              <a:solidFill>
                <a:schemeClr val="tx1"/>
              </a:solidFill>
            </a:endParaRPr>
          </a:p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200" dirty="0" smtClean="0">
                <a:solidFill>
                  <a:schemeClr val="tx1"/>
                </a:solidFill>
              </a:rPr>
              <a:t>运动选用</a:t>
            </a:r>
            <a:r>
              <a:rPr lang="en-US" altLang="zh-CN" sz="1200" dirty="0" smtClean="0">
                <a:solidFill>
                  <a:schemeClr val="tx1"/>
                </a:solidFill>
              </a:rPr>
              <a:t>MPU6050</a:t>
            </a:r>
            <a:r>
              <a:rPr lang="zh-CN" altLang="en-US" sz="1200" dirty="0">
                <a:solidFill>
                  <a:schemeClr val="tx1"/>
                </a:solidFill>
              </a:rPr>
              <a:t>，脉搏选用红外反射计算</a:t>
            </a:r>
            <a:r>
              <a:rPr lang="zh-CN" altLang="en-US" sz="1200" dirty="0" smtClean="0">
                <a:solidFill>
                  <a:schemeClr val="tx1"/>
                </a:solidFill>
              </a:rPr>
              <a:t>，配合</a:t>
            </a:r>
            <a:r>
              <a:rPr lang="en-US" altLang="zh-CN" sz="1200" dirty="0" err="1">
                <a:solidFill>
                  <a:schemeClr val="tx1"/>
                </a:solidFill>
              </a:rPr>
              <a:t>zigbee</a:t>
            </a:r>
            <a:r>
              <a:rPr lang="zh-CN" altLang="en-US" sz="1200" dirty="0">
                <a:solidFill>
                  <a:schemeClr val="tx1"/>
                </a:solidFill>
              </a:rPr>
              <a:t>技术，电路简单小巧，易于集成，可以制作成胸针等，避免做成腕表造成判断失误</a:t>
            </a:r>
            <a:r>
              <a:rPr lang="zh-CN" altLang="en-US" sz="1200" dirty="0" smtClean="0">
                <a:solidFill>
                  <a:schemeClr val="tx1"/>
                </a:solidFill>
              </a:rPr>
              <a:t>。</a:t>
            </a:r>
            <a:endParaRPr lang="en-US" altLang="zh-CN" sz="1200" dirty="0">
              <a:solidFill>
                <a:schemeClr val="tx1"/>
              </a:solidFill>
              <a:latin typeface="华文细黑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09" y="1475466"/>
            <a:ext cx="469777" cy="469777"/>
          </a:xfrm>
          <a:prstGeom prst="rect">
            <a:avLst/>
          </a:prstGeom>
        </p:spPr>
      </p:pic>
      <p:pic>
        <p:nvPicPr>
          <p:cNvPr id="85" name="Picture 1" descr="D:\用户目录\我的文档\Tencent Files\907765885\Image\Group\0Q9XPSU7LGS8{BRA@$%3X}5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09499" y="231768"/>
            <a:ext cx="1641239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6" name="Picture 2" descr="0WHZW6HB4EW82Z~OLLE@CZ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015" y="3847678"/>
            <a:ext cx="2367551" cy="117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3" descr="}PPA1THK`0%PJP}D`RGAGN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566" y="3918440"/>
            <a:ext cx="2516172" cy="110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图片 2"/>
          <p:cNvPicPr>
            <a:picLocks noChangeAspect="1"/>
          </p:cNvPicPr>
          <p:nvPr/>
        </p:nvPicPr>
        <p:blipFill rotWithShape="1">
          <a:blip r:embed="rId7"/>
          <a:srcRect l="35016" r="16077"/>
          <a:stretch>
            <a:fillRect/>
          </a:stretch>
        </p:blipFill>
        <p:spPr>
          <a:xfrm>
            <a:off x="852003" y="964981"/>
            <a:ext cx="2054942" cy="3934995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1" y="1438596"/>
            <a:ext cx="1686484" cy="2998191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val 20"/>
          <p:cNvSpPr/>
          <p:nvPr/>
        </p:nvSpPr>
        <p:spPr>
          <a:xfrm>
            <a:off x="4280157" y="1557555"/>
            <a:ext cx="504009" cy="50400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69"/>
          <p:cNvSpPr txBox="1"/>
          <p:nvPr/>
        </p:nvSpPr>
        <p:spPr>
          <a:xfrm>
            <a:off x="4890986" y="155755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健康与养生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36419" y="365836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29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5"/>
          <p:cNvGrpSpPr/>
          <p:nvPr/>
        </p:nvGrpSpPr>
        <p:grpSpPr>
          <a:xfrm>
            <a:off x="188148" y="1168291"/>
            <a:ext cx="1502513" cy="3118354"/>
            <a:chOff x="7242184" y="2673668"/>
            <a:chExt cx="652463" cy="135413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7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38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39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0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1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2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3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4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5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6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7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8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49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0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1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2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3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54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519" y="1647122"/>
            <a:ext cx="317284" cy="317284"/>
          </a:xfrm>
          <a:prstGeom prst="rect">
            <a:avLst/>
          </a:prstGeom>
        </p:spPr>
      </p:pic>
      <p:sp>
        <p:nvSpPr>
          <p:cNvPr id="55" name="TextBox 70"/>
          <p:cNvSpPr txBox="1"/>
          <p:nvPr/>
        </p:nvSpPr>
        <p:spPr>
          <a:xfrm>
            <a:off x="4690803" y="2381109"/>
            <a:ext cx="38076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健康饮食 养生课堂 健康之路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600" dirty="0" smtClean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1600" dirty="0" smtClean="0"/>
              <a:t>时时更新正规的健康知识，老人安心，也可以解闷</a:t>
            </a:r>
            <a:r>
              <a:rPr lang="zh-CN" sz="1100" dirty="0" smtClean="0"/>
              <a:t>。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832163" y="1186706"/>
            <a:ext cx="1502513" cy="3118354"/>
            <a:chOff x="7242184" y="2673668"/>
            <a:chExt cx="652463" cy="135413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7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8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9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0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1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2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3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4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5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6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7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8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9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0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1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2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3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</p:grpSp>
      <p:pic>
        <p:nvPicPr>
          <p:cNvPr id="24" name="图片 23" descr="QQ图片201709191935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35" y="1612265"/>
            <a:ext cx="1419860" cy="2524760"/>
          </a:xfrm>
          <a:prstGeom prst="rect">
            <a:avLst/>
          </a:prstGeom>
        </p:spPr>
      </p:pic>
      <p:pic>
        <p:nvPicPr>
          <p:cNvPr id="27" name="图片 26" descr="QQ图片201709191936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140" y="1631950"/>
            <a:ext cx="1407160" cy="2505075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bldLvl="0" animBg="1"/>
      <p:bldP spid="25" grpId="0"/>
      <p:bldP spid="5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116" y="2261079"/>
            <a:ext cx="5217745" cy="20237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412631" y="2049166"/>
            <a:ext cx="152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图标化界面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 flipH="1" flipV="1">
            <a:off x="2531484" y="2338254"/>
            <a:ext cx="1595290" cy="708497"/>
            <a:chOff x="6184232" y="3601453"/>
            <a:chExt cx="747341" cy="18448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1183765" y="341636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项目优势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34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53" y="1979196"/>
            <a:ext cx="713306" cy="713306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344" y="1862239"/>
            <a:ext cx="5217745" cy="20237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 flipH="1" flipV="1">
            <a:off x="1836443" y="2396279"/>
            <a:ext cx="1595290" cy="708497"/>
            <a:chOff x="6184232" y="3601453"/>
            <a:chExt cx="747341" cy="18448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1836443" y="2055007"/>
            <a:ext cx="152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语音控制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183765" y="341636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项目优势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34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67" y="1997515"/>
            <a:ext cx="606653" cy="6066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6" t="34839" r="17212" b="31454"/>
          <a:stretch>
            <a:fillRect/>
          </a:stretch>
        </p:blipFill>
        <p:spPr>
          <a:xfrm>
            <a:off x="6847382" y="341636"/>
            <a:ext cx="1632941" cy="14597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3" name="组合 12"/>
          <p:cNvGrpSpPr/>
          <p:nvPr/>
        </p:nvGrpSpPr>
        <p:grpSpPr>
          <a:xfrm flipV="1">
            <a:off x="3431732" y="1246239"/>
            <a:ext cx="3359899" cy="1922446"/>
            <a:chOff x="6184232" y="3601453"/>
            <a:chExt cx="747341" cy="184484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flipH="1">
            <a:off x="2257406" y="3257175"/>
            <a:ext cx="1595290" cy="879747"/>
            <a:chOff x="6184232" y="3601453"/>
            <a:chExt cx="747341" cy="184484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6184232" y="3601453"/>
              <a:ext cx="176463" cy="184484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6360695" y="3785937"/>
              <a:ext cx="570878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1"/>
          <p:cNvSpPr txBox="1"/>
          <p:nvPr/>
        </p:nvSpPr>
        <p:spPr>
          <a:xfrm>
            <a:off x="2257406" y="3829145"/>
            <a:ext cx="152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语音播报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24" y="3722226"/>
            <a:ext cx="829392" cy="829392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8420" y="1927240"/>
            <a:ext cx="3584116" cy="2609899"/>
            <a:chOff x="2047009" y="1663503"/>
            <a:chExt cx="4100513" cy="2985932"/>
          </a:xfrm>
        </p:grpSpPr>
        <p:grpSp>
          <p:nvGrpSpPr>
            <p:cNvPr id="3" name="Group 2"/>
            <p:cNvGrpSpPr/>
            <p:nvPr/>
          </p:nvGrpSpPr>
          <p:grpSpPr>
            <a:xfrm>
              <a:off x="2047009" y="3042091"/>
              <a:ext cx="4100513" cy="1607344"/>
              <a:chOff x="3381376" y="4711701"/>
              <a:chExt cx="5467350" cy="2143125"/>
            </a:xfrm>
          </p:grpSpPr>
          <p:sp>
            <p:nvSpPr>
              <p:cNvPr id="73" name="Freeform 5"/>
              <p:cNvSpPr/>
              <p:nvPr/>
            </p:nvSpPr>
            <p:spPr bwMode="auto">
              <a:xfrm>
                <a:off x="3381376" y="4711701"/>
                <a:ext cx="5467350" cy="2143125"/>
              </a:xfrm>
              <a:custGeom>
                <a:avLst/>
                <a:gdLst>
                  <a:gd name="T0" fmla="*/ 0 w 1770"/>
                  <a:gd name="T1" fmla="*/ 658 h 694"/>
                  <a:gd name="T2" fmla="*/ 0 w 1770"/>
                  <a:gd name="T3" fmla="*/ 661 h 694"/>
                  <a:gd name="T4" fmla="*/ 0 w 1770"/>
                  <a:gd name="T5" fmla="*/ 661 h 694"/>
                  <a:gd name="T6" fmla="*/ 0 w 1770"/>
                  <a:gd name="T7" fmla="*/ 661 h 694"/>
                  <a:gd name="T8" fmla="*/ 110 w 1770"/>
                  <a:gd name="T9" fmla="*/ 694 h 694"/>
                  <a:gd name="T10" fmla="*/ 1696 w 1770"/>
                  <a:gd name="T11" fmla="*/ 693 h 694"/>
                  <a:gd name="T12" fmla="*/ 1764 w 1770"/>
                  <a:gd name="T13" fmla="*/ 667 h 694"/>
                  <a:gd name="T14" fmla="*/ 1766 w 1770"/>
                  <a:gd name="T15" fmla="*/ 624 h 694"/>
                  <a:gd name="T16" fmla="*/ 1766 w 1770"/>
                  <a:gd name="T17" fmla="*/ 624 h 694"/>
                  <a:gd name="T18" fmla="*/ 1743 w 1770"/>
                  <a:gd name="T19" fmla="*/ 577 h 694"/>
                  <a:gd name="T20" fmla="*/ 1281 w 1770"/>
                  <a:gd name="T21" fmla="*/ 37 h 694"/>
                  <a:gd name="T22" fmla="*/ 1189 w 1770"/>
                  <a:gd name="T23" fmla="*/ 0 h 694"/>
                  <a:gd name="T24" fmla="*/ 557 w 1770"/>
                  <a:gd name="T25" fmla="*/ 1 h 694"/>
                  <a:gd name="T26" fmla="*/ 478 w 1770"/>
                  <a:gd name="T27" fmla="*/ 30 h 694"/>
                  <a:gd name="T28" fmla="*/ 21 w 1770"/>
                  <a:gd name="T29" fmla="*/ 578 h 694"/>
                  <a:gd name="T30" fmla="*/ 3 w 1770"/>
                  <a:gd name="T31" fmla="*/ 612 h 694"/>
                  <a:gd name="T32" fmla="*/ 3 w 1770"/>
                  <a:gd name="T33" fmla="*/ 612 h 694"/>
                  <a:gd name="T34" fmla="*/ 0 w 1770"/>
                  <a:gd name="T35" fmla="*/ 658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70" h="694">
                    <a:moveTo>
                      <a:pt x="0" y="658"/>
                    </a:moveTo>
                    <a:cubicBezTo>
                      <a:pt x="0" y="659"/>
                      <a:pt x="0" y="660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80"/>
                      <a:pt x="27" y="694"/>
                      <a:pt x="110" y="694"/>
                    </a:cubicBezTo>
                    <a:cubicBezTo>
                      <a:pt x="1696" y="693"/>
                      <a:pt x="1696" y="693"/>
                      <a:pt x="1696" y="693"/>
                    </a:cubicBezTo>
                    <a:cubicBezTo>
                      <a:pt x="1747" y="693"/>
                      <a:pt x="1764" y="683"/>
                      <a:pt x="1764" y="667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66" y="624"/>
                      <a:pt x="1766" y="624"/>
                      <a:pt x="1766" y="624"/>
                    </a:cubicBezTo>
                    <a:cubicBezTo>
                      <a:pt x="1770" y="612"/>
                      <a:pt x="1759" y="595"/>
                      <a:pt x="1743" y="577"/>
                    </a:cubicBezTo>
                    <a:cubicBezTo>
                      <a:pt x="1281" y="37"/>
                      <a:pt x="1281" y="37"/>
                      <a:pt x="1281" y="37"/>
                    </a:cubicBezTo>
                    <a:cubicBezTo>
                      <a:pt x="1263" y="16"/>
                      <a:pt x="1245" y="0"/>
                      <a:pt x="1189" y="0"/>
                    </a:cubicBezTo>
                    <a:cubicBezTo>
                      <a:pt x="557" y="1"/>
                      <a:pt x="557" y="1"/>
                      <a:pt x="557" y="1"/>
                    </a:cubicBezTo>
                    <a:cubicBezTo>
                      <a:pt x="512" y="1"/>
                      <a:pt x="495" y="9"/>
                      <a:pt x="478" y="30"/>
                    </a:cubicBezTo>
                    <a:cubicBezTo>
                      <a:pt x="21" y="578"/>
                      <a:pt x="21" y="578"/>
                      <a:pt x="21" y="578"/>
                    </a:cubicBezTo>
                    <a:cubicBezTo>
                      <a:pt x="11" y="590"/>
                      <a:pt x="4" y="602"/>
                      <a:pt x="3" y="612"/>
                    </a:cubicBezTo>
                    <a:cubicBezTo>
                      <a:pt x="3" y="612"/>
                      <a:pt x="3" y="612"/>
                      <a:pt x="3" y="612"/>
                    </a:cubicBezTo>
                    <a:lnTo>
                      <a:pt x="0" y="658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5" name="Freeform 7"/>
              <p:cNvSpPr/>
              <p:nvPr/>
            </p:nvSpPr>
            <p:spPr bwMode="auto">
              <a:xfrm>
                <a:off x="5664201" y="4751388"/>
                <a:ext cx="846138" cy="30163"/>
              </a:xfrm>
              <a:custGeom>
                <a:avLst/>
                <a:gdLst>
                  <a:gd name="T0" fmla="*/ 260 w 274"/>
                  <a:gd name="T1" fmla="*/ 0 h 10"/>
                  <a:gd name="T2" fmla="*/ 137 w 274"/>
                  <a:gd name="T3" fmla="*/ 0 h 10"/>
                  <a:gd name="T4" fmla="*/ 14 w 274"/>
                  <a:gd name="T5" fmla="*/ 0 h 10"/>
                  <a:gd name="T6" fmla="*/ 1 w 274"/>
                  <a:gd name="T7" fmla="*/ 5 h 10"/>
                  <a:gd name="T8" fmla="*/ 1 w 274"/>
                  <a:gd name="T9" fmla="*/ 5 h 10"/>
                  <a:gd name="T10" fmla="*/ 12 w 274"/>
                  <a:gd name="T11" fmla="*/ 10 h 10"/>
                  <a:gd name="T12" fmla="*/ 137 w 274"/>
                  <a:gd name="T13" fmla="*/ 10 h 10"/>
                  <a:gd name="T14" fmla="*/ 262 w 274"/>
                  <a:gd name="T15" fmla="*/ 10 h 10"/>
                  <a:gd name="T16" fmla="*/ 273 w 274"/>
                  <a:gd name="T17" fmla="*/ 5 h 10"/>
                  <a:gd name="T18" fmla="*/ 273 w 274"/>
                  <a:gd name="T19" fmla="*/ 5 h 10"/>
                  <a:gd name="T20" fmla="*/ 260 w 274"/>
                  <a:gd name="T2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4" h="10">
                    <a:moveTo>
                      <a:pt x="260" y="0"/>
                    </a:moveTo>
                    <a:cubicBezTo>
                      <a:pt x="219" y="0"/>
                      <a:pt x="178" y="0"/>
                      <a:pt x="137" y="0"/>
                    </a:cubicBezTo>
                    <a:cubicBezTo>
                      <a:pt x="96" y="0"/>
                      <a:pt x="55" y="0"/>
                      <a:pt x="14" y="0"/>
                    </a:cubicBezTo>
                    <a:cubicBezTo>
                      <a:pt x="8" y="0"/>
                      <a:pt x="2" y="3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8"/>
                      <a:pt x="5" y="10"/>
                      <a:pt x="12" y="10"/>
                    </a:cubicBezTo>
                    <a:cubicBezTo>
                      <a:pt x="54" y="10"/>
                      <a:pt x="95" y="10"/>
                      <a:pt x="137" y="10"/>
                    </a:cubicBezTo>
                    <a:cubicBezTo>
                      <a:pt x="179" y="10"/>
                      <a:pt x="220" y="10"/>
                      <a:pt x="262" y="10"/>
                    </a:cubicBezTo>
                    <a:cubicBezTo>
                      <a:pt x="269" y="10"/>
                      <a:pt x="274" y="8"/>
                      <a:pt x="273" y="5"/>
                    </a:cubicBezTo>
                    <a:cubicBezTo>
                      <a:pt x="273" y="5"/>
                      <a:pt x="273" y="5"/>
                      <a:pt x="273" y="5"/>
                    </a:cubicBezTo>
                    <a:cubicBezTo>
                      <a:pt x="272" y="2"/>
                      <a:pt x="266" y="0"/>
                      <a:pt x="26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6" name="Freeform 8"/>
              <p:cNvSpPr>
                <a:spLocks noEditPoints="1"/>
              </p:cNvSpPr>
              <p:nvPr/>
            </p:nvSpPr>
            <p:spPr bwMode="auto">
              <a:xfrm>
                <a:off x="5830889" y="6557963"/>
                <a:ext cx="561975" cy="101600"/>
              </a:xfrm>
              <a:custGeom>
                <a:avLst/>
                <a:gdLst>
                  <a:gd name="T0" fmla="*/ 91 w 182"/>
                  <a:gd name="T1" fmla="*/ 7 h 33"/>
                  <a:gd name="T2" fmla="*/ 119 w 182"/>
                  <a:gd name="T3" fmla="*/ 18 h 33"/>
                  <a:gd name="T4" fmla="*/ 119 w 182"/>
                  <a:gd name="T5" fmla="*/ 30 h 33"/>
                  <a:gd name="T6" fmla="*/ 98 w 182"/>
                  <a:gd name="T7" fmla="*/ 30 h 33"/>
                  <a:gd name="T8" fmla="*/ 99 w 182"/>
                  <a:gd name="T9" fmla="*/ 25 h 33"/>
                  <a:gd name="T10" fmla="*/ 90 w 182"/>
                  <a:gd name="T11" fmla="*/ 21 h 33"/>
                  <a:gd name="T12" fmla="*/ 90 w 182"/>
                  <a:gd name="T13" fmla="*/ 21 h 33"/>
                  <a:gd name="T14" fmla="*/ 90 w 182"/>
                  <a:gd name="T15" fmla="*/ 33 h 33"/>
                  <a:gd name="T16" fmla="*/ 91 w 182"/>
                  <a:gd name="T17" fmla="*/ 33 h 33"/>
                  <a:gd name="T18" fmla="*/ 181 w 182"/>
                  <a:gd name="T19" fmla="*/ 17 h 33"/>
                  <a:gd name="T20" fmla="*/ 90 w 182"/>
                  <a:gd name="T21" fmla="*/ 0 h 33"/>
                  <a:gd name="T22" fmla="*/ 90 w 182"/>
                  <a:gd name="T23" fmla="*/ 3 h 33"/>
                  <a:gd name="T24" fmla="*/ 91 w 182"/>
                  <a:gd name="T25" fmla="*/ 2 h 33"/>
                  <a:gd name="T26" fmla="*/ 130 w 182"/>
                  <a:gd name="T27" fmla="*/ 17 h 33"/>
                  <a:gd name="T28" fmla="*/ 126 w 182"/>
                  <a:gd name="T29" fmla="*/ 19 h 33"/>
                  <a:gd name="T30" fmla="*/ 91 w 182"/>
                  <a:gd name="T31" fmla="*/ 5 h 33"/>
                  <a:gd name="T32" fmla="*/ 90 w 182"/>
                  <a:gd name="T33" fmla="*/ 6 h 33"/>
                  <a:gd name="T34" fmla="*/ 90 w 182"/>
                  <a:gd name="T35" fmla="*/ 8 h 33"/>
                  <a:gd name="T36" fmla="*/ 91 w 182"/>
                  <a:gd name="T37" fmla="*/ 7 h 33"/>
                  <a:gd name="T38" fmla="*/ 90 w 182"/>
                  <a:gd name="T39" fmla="*/ 21 h 33"/>
                  <a:gd name="T40" fmla="*/ 81 w 182"/>
                  <a:gd name="T41" fmla="*/ 25 h 33"/>
                  <a:gd name="T42" fmla="*/ 81 w 182"/>
                  <a:gd name="T43" fmla="*/ 30 h 33"/>
                  <a:gd name="T44" fmla="*/ 61 w 182"/>
                  <a:gd name="T45" fmla="*/ 30 h 33"/>
                  <a:gd name="T46" fmla="*/ 62 w 182"/>
                  <a:gd name="T47" fmla="*/ 18 h 33"/>
                  <a:gd name="T48" fmla="*/ 90 w 182"/>
                  <a:gd name="T49" fmla="*/ 8 h 33"/>
                  <a:gd name="T50" fmla="*/ 90 w 182"/>
                  <a:gd name="T51" fmla="*/ 6 h 33"/>
                  <a:gd name="T52" fmla="*/ 55 w 182"/>
                  <a:gd name="T53" fmla="*/ 19 h 33"/>
                  <a:gd name="T54" fmla="*/ 51 w 182"/>
                  <a:gd name="T55" fmla="*/ 17 h 33"/>
                  <a:gd name="T56" fmla="*/ 68 w 182"/>
                  <a:gd name="T57" fmla="*/ 11 h 33"/>
                  <a:gd name="T58" fmla="*/ 68 w 182"/>
                  <a:gd name="T59" fmla="*/ 4 h 33"/>
                  <a:gd name="T60" fmla="*/ 77 w 182"/>
                  <a:gd name="T61" fmla="*/ 4 h 33"/>
                  <a:gd name="T62" fmla="*/ 77 w 182"/>
                  <a:gd name="T63" fmla="*/ 8 h 33"/>
                  <a:gd name="T64" fmla="*/ 90 w 182"/>
                  <a:gd name="T65" fmla="*/ 3 h 33"/>
                  <a:gd name="T66" fmla="*/ 90 w 182"/>
                  <a:gd name="T67" fmla="*/ 0 h 33"/>
                  <a:gd name="T68" fmla="*/ 90 w 182"/>
                  <a:gd name="T69" fmla="*/ 0 h 33"/>
                  <a:gd name="T70" fmla="*/ 0 w 182"/>
                  <a:gd name="T71" fmla="*/ 17 h 33"/>
                  <a:gd name="T72" fmla="*/ 90 w 182"/>
                  <a:gd name="T73" fmla="*/ 33 h 33"/>
                  <a:gd name="T74" fmla="*/ 90 w 182"/>
                  <a:gd name="T75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82" h="33">
                    <a:moveTo>
                      <a:pt x="91" y="7"/>
                    </a:moveTo>
                    <a:cubicBezTo>
                      <a:pt x="119" y="18"/>
                      <a:pt x="119" y="18"/>
                      <a:pt x="119" y="18"/>
                    </a:cubicBezTo>
                    <a:cubicBezTo>
                      <a:pt x="119" y="30"/>
                      <a:pt x="119" y="30"/>
                      <a:pt x="119" y="30"/>
                    </a:cubicBezTo>
                    <a:cubicBezTo>
                      <a:pt x="98" y="30"/>
                      <a:pt x="98" y="30"/>
                      <a:pt x="98" y="30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23"/>
                      <a:pt x="95" y="21"/>
                      <a:pt x="90" y="21"/>
                    </a:cubicBezTo>
                    <a:cubicBezTo>
                      <a:pt x="90" y="21"/>
                      <a:pt x="90" y="21"/>
                      <a:pt x="90" y="21"/>
                    </a:cubicBezTo>
                    <a:cubicBezTo>
                      <a:pt x="90" y="33"/>
                      <a:pt x="90" y="33"/>
                      <a:pt x="90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141" y="33"/>
                      <a:pt x="182" y="26"/>
                      <a:pt x="181" y="17"/>
                    </a:cubicBezTo>
                    <a:cubicBezTo>
                      <a:pt x="180" y="8"/>
                      <a:pt x="139" y="0"/>
                      <a:pt x="90" y="0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26" y="19"/>
                      <a:pt x="126" y="19"/>
                      <a:pt x="126" y="19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90" y="8"/>
                      <a:pt x="90" y="8"/>
                      <a:pt x="90" y="8"/>
                    </a:cubicBezTo>
                    <a:lnTo>
                      <a:pt x="91" y="7"/>
                    </a:lnTo>
                    <a:close/>
                    <a:moveTo>
                      <a:pt x="90" y="21"/>
                    </a:moveTo>
                    <a:cubicBezTo>
                      <a:pt x="85" y="21"/>
                      <a:pt x="82" y="23"/>
                      <a:pt x="81" y="25"/>
                    </a:cubicBezTo>
                    <a:cubicBezTo>
                      <a:pt x="81" y="30"/>
                      <a:pt x="81" y="30"/>
                      <a:pt x="81" y="30"/>
                    </a:cubicBezTo>
                    <a:cubicBezTo>
                      <a:pt x="61" y="30"/>
                      <a:pt x="61" y="30"/>
                      <a:pt x="61" y="30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0" y="6"/>
                      <a:pt x="90" y="6"/>
                      <a:pt x="90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4"/>
                      <a:pt x="68" y="4"/>
                      <a:pt x="68" y="4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90" y="3"/>
                      <a:pt x="90" y="3"/>
                      <a:pt x="90" y="3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1" y="0"/>
                      <a:pt x="1" y="8"/>
                      <a:pt x="0" y="17"/>
                    </a:cubicBezTo>
                    <a:cubicBezTo>
                      <a:pt x="0" y="26"/>
                      <a:pt x="40" y="33"/>
                      <a:pt x="90" y="33"/>
                    </a:cubicBezTo>
                    <a:lnTo>
                      <a:pt x="90" y="2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</p:grpSp>
        <p:grpSp>
          <p:nvGrpSpPr>
            <p:cNvPr id="4" name="Group 8"/>
            <p:cNvGrpSpPr>
              <a:grpSpLocks noChangeAspect="1"/>
            </p:cNvGrpSpPr>
            <p:nvPr/>
          </p:nvGrpSpPr>
          <p:grpSpPr>
            <a:xfrm>
              <a:off x="2674772" y="1663503"/>
              <a:ext cx="2418743" cy="1941806"/>
              <a:chOff x="5599580" y="500139"/>
              <a:chExt cx="5497171" cy="4413216"/>
            </a:xfrm>
          </p:grpSpPr>
          <p:sp>
            <p:nvSpPr>
              <p:cNvPr id="5" name="Oval Callout 9"/>
              <p:cNvSpPr/>
              <p:nvPr/>
            </p:nvSpPr>
            <p:spPr>
              <a:xfrm>
                <a:off x="8125286" y="3612091"/>
                <a:ext cx="1766523" cy="1183570"/>
              </a:xfrm>
              <a:prstGeom prst="wedgeEllipseCallout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6" name="Oval Callout 10"/>
              <p:cNvSpPr/>
              <p:nvPr/>
            </p:nvSpPr>
            <p:spPr>
              <a:xfrm>
                <a:off x="6682697" y="3199846"/>
                <a:ext cx="1339661" cy="897573"/>
              </a:xfrm>
              <a:prstGeom prst="wedgeEllipseCallout">
                <a:avLst>
                  <a:gd name="adj1" fmla="val 26187"/>
                  <a:gd name="adj2" fmla="val 62500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7" name="Oval Callout 11"/>
              <p:cNvSpPr/>
              <p:nvPr/>
            </p:nvSpPr>
            <p:spPr>
              <a:xfrm>
                <a:off x="9546511" y="2526076"/>
                <a:ext cx="1541166" cy="1032581"/>
              </a:xfrm>
              <a:prstGeom prst="wedgeEllipseCallout">
                <a:avLst>
                  <a:gd name="adj1" fmla="val 23309"/>
                  <a:gd name="adj2" fmla="val 57620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8" name="Oval Callout 12"/>
              <p:cNvSpPr/>
              <p:nvPr/>
            </p:nvSpPr>
            <p:spPr>
              <a:xfrm>
                <a:off x="8125285" y="2622836"/>
                <a:ext cx="1176236" cy="788078"/>
              </a:xfrm>
              <a:prstGeom prst="wedgeEllipseCallout">
                <a:avLst>
                  <a:gd name="adj1" fmla="val 11299"/>
                  <a:gd name="adj2" fmla="val 66763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9" name="Oval Callout 13"/>
              <p:cNvSpPr/>
              <p:nvPr/>
            </p:nvSpPr>
            <p:spPr>
              <a:xfrm>
                <a:off x="10101753" y="170358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0" name="Oval Callout 14"/>
              <p:cNvSpPr/>
              <p:nvPr/>
            </p:nvSpPr>
            <p:spPr>
              <a:xfrm>
                <a:off x="5599580" y="2370235"/>
                <a:ext cx="1288995" cy="863627"/>
              </a:xfrm>
              <a:prstGeom prst="wedgeEllipseCallout">
                <a:avLst>
                  <a:gd name="adj1" fmla="val 8488"/>
                  <a:gd name="adj2" fmla="val 70280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1" name="Oval Callout 15"/>
              <p:cNvSpPr/>
              <p:nvPr/>
            </p:nvSpPr>
            <p:spPr>
              <a:xfrm>
                <a:off x="6726376" y="1545194"/>
                <a:ext cx="1562483" cy="1046863"/>
              </a:xfrm>
              <a:prstGeom prst="wedgeEllipseCallout">
                <a:avLst>
                  <a:gd name="adj1" fmla="val 6540"/>
                  <a:gd name="adj2" fmla="val 75183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2" name="Oval Callout 16"/>
              <p:cNvSpPr/>
              <p:nvPr/>
            </p:nvSpPr>
            <p:spPr>
              <a:xfrm>
                <a:off x="8666179" y="1527426"/>
                <a:ext cx="1176236" cy="788078"/>
              </a:xfrm>
              <a:prstGeom prst="wedgeEllipseCallou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3" name="Oval Callout 17"/>
              <p:cNvSpPr/>
              <p:nvPr/>
            </p:nvSpPr>
            <p:spPr>
              <a:xfrm>
                <a:off x="9954290" y="3867860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4" name="Oval Callout 18"/>
              <p:cNvSpPr/>
              <p:nvPr/>
            </p:nvSpPr>
            <p:spPr>
              <a:xfrm>
                <a:off x="7108430" y="4246706"/>
                <a:ext cx="994998" cy="666649"/>
              </a:xfrm>
              <a:prstGeom prst="wedgeEllipseCallout">
                <a:avLst>
                  <a:gd name="adj1" fmla="val 39098"/>
                  <a:gd name="adj2" fmla="val 65020"/>
                </a:avLst>
              </a:prstGeom>
              <a:solidFill>
                <a:schemeClr val="accent6"/>
              </a:solidFill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5" name="Oval Callout 19"/>
              <p:cNvSpPr/>
              <p:nvPr/>
            </p:nvSpPr>
            <p:spPr>
              <a:xfrm>
                <a:off x="9538676" y="500139"/>
                <a:ext cx="1339661" cy="897573"/>
              </a:xfrm>
              <a:prstGeom prst="wedgeEllipseCallout">
                <a:avLst>
                  <a:gd name="adj1" fmla="val -12056"/>
                  <a:gd name="adj2" fmla="val 6905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6" name="Oval Callout 20"/>
              <p:cNvSpPr/>
              <p:nvPr/>
            </p:nvSpPr>
            <p:spPr>
              <a:xfrm>
                <a:off x="8086794" y="688766"/>
                <a:ext cx="994998" cy="666649"/>
              </a:xfrm>
              <a:prstGeom prst="wedgeEllipseCallout">
                <a:avLst>
                  <a:gd name="adj1" fmla="val -5639"/>
                  <a:gd name="adj2" fmla="val 6628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015"/>
              </a:p>
            </p:txBody>
          </p:sp>
          <p:sp>
            <p:nvSpPr>
              <p:cNvPr id="17" name="Freeform 45"/>
              <p:cNvSpPr>
                <a:spLocks noEditPoints="1"/>
              </p:cNvSpPr>
              <p:nvPr/>
            </p:nvSpPr>
            <p:spPr bwMode="auto">
              <a:xfrm>
                <a:off x="8480834" y="2795897"/>
                <a:ext cx="465137" cy="466725"/>
              </a:xfrm>
              <a:custGeom>
                <a:avLst/>
                <a:gdLst>
                  <a:gd name="T0" fmla="*/ 0 w 124"/>
                  <a:gd name="T1" fmla="*/ 62 h 124"/>
                  <a:gd name="T2" fmla="*/ 124 w 124"/>
                  <a:gd name="T3" fmla="*/ 62 h 124"/>
                  <a:gd name="T4" fmla="*/ 116 w 124"/>
                  <a:gd name="T5" fmla="*/ 60 h 124"/>
                  <a:gd name="T6" fmla="*/ 87 w 124"/>
                  <a:gd name="T7" fmla="*/ 35 h 124"/>
                  <a:gd name="T8" fmla="*/ 116 w 124"/>
                  <a:gd name="T9" fmla="*/ 60 h 124"/>
                  <a:gd name="T10" fmla="*/ 43 w 124"/>
                  <a:gd name="T11" fmla="*/ 95 h 124"/>
                  <a:gd name="T12" fmla="*/ 60 w 124"/>
                  <a:gd name="T13" fmla="*/ 116 h 124"/>
                  <a:gd name="T14" fmla="*/ 64 w 124"/>
                  <a:gd name="T15" fmla="*/ 8 h 124"/>
                  <a:gd name="T16" fmla="*/ 64 w 124"/>
                  <a:gd name="T17" fmla="*/ 36 h 124"/>
                  <a:gd name="T18" fmla="*/ 64 w 124"/>
                  <a:gd name="T19" fmla="*/ 8 h 124"/>
                  <a:gd name="T20" fmla="*/ 100 w 124"/>
                  <a:gd name="T21" fmla="*/ 23 h 124"/>
                  <a:gd name="T22" fmla="*/ 71 w 124"/>
                  <a:gd name="T23" fmla="*/ 9 h 124"/>
                  <a:gd name="T24" fmla="*/ 60 w 124"/>
                  <a:gd name="T25" fmla="*/ 36 h 124"/>
                  <a:gd name="T26" fmla="*/ 60 w 124"/>
                  <a:gd name="T27" fmla="*/ 8 h 124"/>
                  <a:gd name="T28" fmla="*/ 38 w 124"/>
                  <a:gd name="T29" fmla="*/ 31 h 124"/>
                  <a:gd name="T30" fmla="*/ 53 w 124"/>
                  <a:gd name="T31" fmla="*/ 9 h 124"/>
                  <a:gd name="T32" fmla="*/ 40 w 124"/>
                  <a:gd name="T33" fmla="*/ 36 h 124"/>
                  <a:gd name="T34" fmla="*/ 60 w 124"/>
                  <a:gd name="T35" fmla="*/ 60 h 124"/>
                  <a:gd name="T36" fmla="*/ 40 w 124"/>
                  <a:gd name="T37" fmla="*/ 36 h 124"/>
                  <a:gd name="T38" fmla="*/ 60 w 124"/>
                  <a:gd name="T39" fmla="*/ 88 h 124"/>
                  <a:gd name="T40" fmla="*/ 36 w 124"/>
                  <a:gd name="T41" fmla="*/ 64 h 124"/>
                  <a:gd name="T42" fmla="*/ 53 w 124"/>
                  <a:gd name="T43" fmla="*/ 115 h 124"/>
                  <a:gd name="T44" fmla="*/ 40 w 124"/>
                  <a:gd name="T45" fmla="*/ 96 h 124"/>
                  <a:gd name="T46" fmla="*/ 64 w 124"/>
                  <a:gd name="T47" fmla="*/ 116 h 124"/>
                  <a:gd name="T48" fmla="*/ 81 w 124"/>
                  <a:gd name="T49" fmla="*/ 95 h 124"/>
                  <a:gd name="T50" fmla="*/ 64 w 124"/>
                  <a:gd name="T51" fmla="*/ 116 h 124"/>
                  <a:gd name="T52" fmla="*/ 97 w 124"/>
                  <a:gd name="T53" fmla="*/ 103 h 124"/>
                  <a:gd name="T54" fmla="*/ 84 w 124"/>
                  <a:gd name="T55" fmla="*/ 96 h 124"/>
                  <a:gd name="T56" fmla="*/ 64 w 124"/>
                  <a:gd name="T57" fmla="*/ 88 h 124"/>
                  <a:gd name="T58" fmla="*/ 88 w 124"/>
                  <a:gd name="T59" fmla="*/ 64 h 124"/>
                  <a:gd name="T60" fmla="*/ 64 w 124"/>
                  <a:gd name="T61" fmla="*/ 60 h 124"/>
                  <a:gd name="T62" fmla="*/ 84 w 124"/>
                  <a:gd name="T63" fmla="*/ 36 h 124"/>
                  <a:gd name="T64" fmla="*/ 64 w 124"/>
                  <a:gd name="T65" fmla="*/ 60 h 124"/>
                  <a:gd name="T66" fmla="*/ 37 w 124"/>
                  <a:gd name="T67" fmla="*/ 35 h 124"/>
                  <a:gd name="T68" fmla="*/ 8 w 124"/>
                  <a:gd name="T69" fmla="*/ 60 h 124"/>
                  <a:gd name="T70" fmla="*/ 8 w 124"/>
                  <a:gd name="T71" fmla="*/ 64 h 124"/>
                  <a:gd name="T72" fmla="*/ 38 w 124"/>
                  <a:gd name="T73" fmla="*/ 93 h 124"/>
                  <a:gd name="T74" fmla="*/ 8 w 124"/>
                  <a:gd name="T75" fmla="*/ 64 h 124"/>
                  <a:gd name="T76" fmla="*/ 86 w 124"/>
                  <a:gd name="T77" fmla="*/ 93 h 124"/>
                  <a:gd name="T78" fmla="*/ 116 w 124"/>
                  <a:gd name="T79" fmla="*/ 6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24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6" y="124"/>
                      <a:pt x="124" y="96"/>
                      <a:pt x="124" y="62"/>
                    </a:cubicBezTo>
                    <a:cubicBezTo>
                      <a:pt x="124" y="28"/>
                      <a:pt x="96" y="0"/>
                      <a:pt x="62" y="0"/>
                    </a:cubicBezTo>
                    <a:close/>
                    <a:moveTo>
                      <a:pt x="116" y="60"/>
                    </a:moveTo>
                    <a:cubicBezTo>
                      <a:pt x="92" y="60"/>
                      <a:pt x="92" y="60"/>
                      <a:pt x="92" y="60"/>
                    </a:cubicBezTo>
                    <a:cubicBezTo>
                      <a:pt x="92" y="51"/>
                      <a:pt x="90" y="43"/>
                      <a:pt x="87" y="35"/>
                    </a:cubicBezTo>
                    <a:cubicBezTo>
                      <a:pt x="93" y="33"/>
                      <a:pt x="98" y="30"/>
                      <a:pt x="102" y="26"/>
                    </a:cubicBezTo>
                    <a:cubicBezTo>
                      <a:pt x="110" y="35"/>
                      <a:pt x="115" y="47"/>
                      <a:pt x="116" y="60"/>
                    </a:cubicBezTo>
                    <a:close/>
                    <a:moveTo>
                      <a:pt x="60" y="116"/>
                    </a:moveTo>
                    <a:cubicBezTo>
                      <a:pt x="53" y="110"/>
                      <a:pt x="48" y="103"/>
                      <a:pt x="43" y="95"/>
                    </a:cubicBezTo>
                    <a:cubicBezTo>
                      <a:pt x="49" y="93"/>
                      <a:pt x="54" y="92"/>
                      <a:pt x="60" y="92"/>
                    </a:cubicBezTo>
                    <a:cubicBezTo>
                      <a:pt x="60" y="116"/>
                      <a:pt x="60" y="116"/>
                      <a:pt x="60" y="116"/>
                    </a:cubicBezTo>
                    <a:cubicBezTo>
                      <a:pt x="60" y="116"/>
                      <a:pt x="60" y="116"/>
                      <a:pt x="60" y="116"/>
                    </a:cubicBezTo>
                    <a:close/>
                    <a:moveTo>
                      <a:pt x="64" y="8"/>
                    </a:moveTo>
                    <a:cubicBezTo>
                      <a:pt x="72" y="14"/>
                      <a:pt x="78" y="23"/>
                      <a:pt x="82" y="33"/>
                    </a:cubicBezTo>
                    <a:cubicBezTo>
                      <a:pt x="76" y="35"/>
                      <a:pt x="70" y="36"/>
                      <a:pt x="64" y="36"/>
                    </a:cubicBezTo>
                    <a:cubicBezTo>
                      <a:pt x="64" y="8"/>
                      <a:pt x="64" y="8"/>
                      <a:pt x="64" y="8"/>
                    </a:cubicBezTo>
                    <a:cubicBezTo>
                      <a:pt x="64" y="8"/>
                      <a:pt x="64" y="8"/>
                      <a:pt x="64" y="8"/>
                    </a:cubicBezTo>
                    <a:close/>
                    <a:moveTo>
                      <a:pt x="71" y="9"/>
                    </a:moveTo>
                    <a:cubicBezTo>
                      <a:pt x="82" y="11"/>
                      <a:pt x="92" y="16"/>
                      <a:pt x="100" y="23"/>
                    </a:cubicBezTo>
                    <a:cubicBezTo>
                      <a:pt x="95" y="26"/>
                      <a:pt x="91" y="29"/>
                      <a:pt x="86" y="31"/>
                    </a:cubicBezTo>
                    <a:cubicBezTo>
                      <a:pt x="82" y="23"/>
                      <a:pt x="77" y="15"/>
                      <a:pt x="71" y="9"/>
                    </a:cubicBezTo>
                    <a:close/>
                    <a:moveTo>
                      <a:pt x="60" y="8"/>
                    </a:moveTo>
                    <a:cubicBezTo>
                      <a:pt x="60" y="36"/>
                      <a:pt x="60" y="36"/>
                      <a:pt x="60" y="36"/>
                    </a:cubicBezTo>
                    <a:cubicBezTo>
                      <a:pt x="54" y="36"/>
                      <a:pt x="48" y="35"/>
                      <a:pt x="42" y="33"/>
                    </a:cubicBezTo>
                    <a:cubicBezTo>
                      <a:pt x="46" y="23"/>
                      <a:pt x="52" y="14"/>
                      <a:pt x="60" y="8"/>
                    </a:cubicBezTo>
                    <a:cubicBezTo>
                      <a:pt x="60" y="8"/>
                      <a:pt x="60" y="8"/>
                      <a:pt x="60" y="8"/>
                    </a:cubicBezTo>
                    <a:close/>
                    <a:moveTo>
                      <a:pt x="38" y="31"/>
                    </a:moveTo>
                    <a:cubicBezTo>
                      <a:pt x="33" y="29"/>
                      <a:pt x="29" y="26"/>
                      <a:pt x="24" y="23"/>
                    </a:cubicBezTo>
                    <a:cubicBezTo>
                      <a:pt x="32" y="16"/>
                      <a:pt x="42" y="11"/>
                      <a:pt x="53" y="9"/>
                    </a:cubicBezTo>
                    <a:cubicBezTo>
                      <a:pt x="47" y="15"/>
                      <a:pt x="42" y="23"/>
                      <a:pt x="38" y="31"/>
                    </a:cubicBezTo>
                    <a:close/>
                    <a:moveTo>
                      <a:pt x="40" y="36"/>
                    </a:moveTo>
                    <a:cubicBezTo>
                      <a:pt x="47" y="38"/>
                      <a:pt x="53" y="40"/>
                      <a:pt x="60" y="40"/>
                    </a:cubicBezTo>
                    <a:cubicBezTo>
                      <a:pt x="60" y="60"/>
                      <a:pt x="60" y="60"/>
                      <a:pt x="60" y="60"/>
                    </a:cubicBezTo>
                    <a:cubicBezTo>
                      <a:pt x="36" y="60"/>
                      <a:pt x="36" y="60"/>
                      <a:pt x="36" y="60"/>
                    </a:cubicBezTo>
                    <a:cubicBezTo>
                      <a:pt x="36" y="52"/>
                      <a:pt x="38" y="44"/>
                      <a:pt x="40" y="36"/>
                    </a:cubicBezTo>
                    <a:close/>
                    <a:moveTo>
                      <a:pt x="60" y="64"/>
                    </a:moveTo>
                    <a:cubicBezTo>
                      <a:pt x="60" y="88"/>
                      <a:pt x="60" y="88"/>
                      <a:pt x="60" y="88"/>
                    </a:cubicBezTo>
                    <a:cubicBezTo>
                      <a:pt x="54" y="88"/>
                      <a:pt x="48" y="89"/>
                      <a:pt x="42" y="91"/>
                    </a:cubicBezTo>
                    <a:cubicBezTo>
                      <a:pt x="38" y="83"/>
                      <a:pt x="36" y="74"/>
                      <a:pt x="36" y="64"/>
                    </a:cubicBezTo>
                    <a:lnTo>
                      <a:pt x="60" y="64"/>
                    </a:lnTo>
                    <a:close/>
                    <a:moveTo>
                      <a:pt x="53" y="115"/>
                    </a:moveTo>
                    <a:cubicBezTo>
                      <a:pt x="43" y="114"/>
                      <a:pt x="34" y="109"/>
                      <a:pt x="27" y="103"/>
                    </a:cubicBezTo>
                    <a:cubicBezTo>
                      <a:pt x="31" y="100"/>
                      <a:pt x="35" y="98"/>
                      <a:pt x="40" y="96"/>
                    </a:cubicBezTo>
                    <a:cubicBezTo>
                      <a:pt x="43" y="103"/>
                      <a:pt x="48" y="110"/>
                      <a:pt x="53" y="115"/>
                    </a:cubicBezTo>
                    <a:close/>
                    <a:moveTo>
                      <a:pt x="64" y="116"/>
                    </a:moveTo>
                    <a:cubicBezTo>
                      <a:pt x="64" y="92"/>
                      <a:pt x="64" y="92"/>
                      <a:pt x="64" y="92"/>
                    </a:cubicBezTo>
                    <a:cubicBezTo>
                      <a:pt x="70" y="92"/>
                      <a:pt x="75" y="93"/>
                      <a:pt x="81" y="95"/>
                    </a:cubicBezTo>
                    <a:cubicBezTo>
                      <a:pt x="76" y="103"/>
                      <a:pt x="71" y="110"/>
                      <a:pt x="64" y="116"/>
                    </a:cubicBezTo>
                    <a:cubicBezTo>
                      <a:pt x="64" y="116"/>
                      <a:pt x="64" y="116"/>
                      <a:pt x="64" y="116"/>
                    </a:cubicBezTo>
                    <a:close/>
                    <a:moveTo>
                      <a:pt x="84" y="96"/>
                    </a:moveTo>
                    <a:cubicBezTo>
                      <a:pt x="89" y="98"/>
                      <a:pt x="93" y="100"/>
                      <a:pt x="97" y="103"/>
                    </a:cubicBezTo>
                    <a:cubicBezTo>
                      <a:pt x="90" y="109"/>
                      <a:pt x="81" y="114"/>
                      <a:pt x="71" y="115"/>
                    </a:cubicBezTo>
                    <a:cubicBezTo>
                      <a:pt x="76" y="110"/>
                      <a:pt x="81" y="103"/>
                      <a:pt x="84" y="96"/>
                    </a:cubicBezTo>
                    <a:close/>
                    <a:moveTo>
                      <a:pt x="82" y="91"/>
                    </a:moveTo>
                    <a:cubicBezTo>
                      <a:pt x="76" y="89"/>
                      <a:pt x="70" y="88"/>
                      <a:pt x="64" y="88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88" y="64"/>
                      <a:pt x="88" y="64"/>
                      <a:pt x="88" y="64"/>
                    </a:cubicBezTo>
                    <a:cubicBezTo>
                      <a:pt x="88" y="74"/>
                      <a:pt x="86" y="83"/>
                      <a:pt x="82" y="91"/>
                    </a:cubicBezTo>
                    <a:close/>
                    <a:moveTo>
                      <a:pt x="64" y="60"/>
                    </a:moveTo>
                    <a:cubicBezTo>
                      <a:pt x="64" y="40"/>
                      <a:pt x="64" y="40"/>
                      <a:pt x="64" y="40"/>
                    </a:cubicBezTo>
                    <a:cubicBezTo>
                      <a:pt x="71" y="40"/>
                      <a:pt x="77" y="38"/>
                      <a:pt x="84" y="36"/>
                    </a:cubicBezTo>
                    <a:cubicBezTo>
                      <a:pt x="86" y="44"/>
                      <a:pt x="88" y="52"/>
                      <a:pt x="88" y="60"/>
                    </a:cubicBezTo>
                    <a:lnTo>
                      <a:pt x="64" y="60"/>
                    </a:lnTo>
                    <a:close/>
                    <a:moveTo>
                      <a:pt x="22" y="26"/>
                    </a:moveTo>
                    <a:cubicBezTo>
                      <a:pt x="26" y="30"/>
                      <a:pt x="31" y="33"/>
                      <a:pt x="37" y="35"/>
                    </a:cubicBezTo>
                    <a:cubicBezTo>
                      <a:pt x="34" y="43"/>
                      <a:pt x="32" y="51"/>
                      <a:pt x="32" y="60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9" y="47"/>
                      <a:pt x="14" y="35"/>
                      <a:pt x="22" y="26"/>
                    </a:cubicBezTo>
                    <a:close/>
                    <a:moveTo>
                      <a:pt x="8" y="64"/>
                    </a:moveTo>
                    <a:cubicBezTo>
                      <a:pt x="32" y="64"/>
                      <a:pt x="32" y="64"/>
                      <a:pt x="32" y="64"/>
                    </a:cubicBezTo>
                    <a:cubicBezTo>
                      <a:pt x="32" y="74"/>
                      <a:pt x="34" y="84"/>
                      <a:pt x="38" y="93"/>
                    </a:cubicBezTo>
                    <a:cubicBezTo>
                      <a:pt x="33" y="95"/>
                      <a:pt x="28" y="97"/>
                      <a:pt x="24" y="100"/>
                    </a:cubicBezTo>
                    <a:cubicBezTo>
                      <a:pt x="15" y="91"/>
                      <a:pt x="9" y="78"/>
                      <a:pt x="8" y="64"/>
                    </a:cubicBezTo>
                    <a:close/>
                    <a:moveTo>
                      <a:pt x="100" y="100"/>
                    </a:moveTo>
                    <a:cubicBezTo>
                      <a:pt x="96" y="97"/>
                      <a:pt x="91" y="95"/>
                      <a:pt x="86" y="93"/>
                    </a:cubicBezTo>
                    <a:cubicBezTo>
                      <a:pt x="90" y="84"/>
                      <a:pt x="92" y="74"/>
                      <a:pt x="92" y="64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5" y="78"/>
                      <a:pt x="109" y="91"/>
                      <a:pt x="100" y="1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18" name="Group 22"/>
              <p:cNvGrpSpPr/>
              <p:nvPr/>
            </p:nvGrpSpPr>
            <p:grpSpPr>
              <a:xfrm>
                <a:off x="7366971" y="4407847"/>
                <a:ext cx="482600" cy="392113"/>
                <a:chOff x="2974975" y="5006976"/>
                <a:chExt cx="482600" cy="392113"/>
              </a:xfrm>
              <a:solidFill>
                <a:schemeClr val="bg1"/>
              </a:solidFill>
            </p:grpSpPr>
            <p:sp>
              <p:nvSpPr>
                <p:cNvPr id="71" name="Freeform 46"/>
                <p:cNvSpPr>
                  <a:spLocks noEditPoints="1"/>
                </p:cNvSpPr>
                <p:nvPr/>
              </p:nvSpPr>
              <p:spPr bwMode="auto">
                <a:xfrm>
                  <a:off x="3306763" y="5127626"/>
                  <a:ext cx="90487" cy="120650"/>
                </a:xfrm>
                <a:custGeom>
                  <a:avLst/>
                  <a:gdLst>
                    <a:gd name="T0" fmla="*/ 11 w 24"/>
                    <a:gd name="T1" fmla="*/ 2 h 32"/>
                    <a:gd name="T2" fmla="*/ 8 w 24"/>
                    <a:gd name="T3" fmla="*/ 0 h 32"/>
                    <a:gd name="T4" fmla="*/ 4 w 24"/>
                    <a:gd name="T5" fmla="*/ 0 h 32"/>
                    <a:gd name="T6" fmla="*/ 0 w 24"/>
                    <a:gd name="T7" fmla="*/ 4 h 32"/>
                    <a:gd name="T8" fmla="*/ 0 w 24"/>
                    <a:gd name="T9" fmla="*/ 28 h 32"/>
                    <a:gd name="T10" fmla="*/ 4 w 24"/>
                    <a:gd name="T11" fmla="*/ 32 h 32"/>
                    <a:gd name="T12" fmla="*/ 20 w 24"/>
                    <a:gd name="T13" fmla="*/ 32 h 32"/>
                    <a:gd name="T14" fmla="*/ 24 w 24"/>
                    <a:gd name="T15" fmla="*/ 28 h 32"/>
                    <a:gd name="T16" fmla="*/ 24 w 24"/>
                    <a:gd name="T17" fmla="*/ 22 h 32"/>
                    <a:gd name="T18" fmla="*/ 23 w 24"/>
                    <a:gd name="T19" fmla="*/ 20 h 32"/>
                    <a:gd name="T20" fmla="*/ 11 w 24"/>
                    <a:gd name="T21" fmla="*/ 2 h 32"/>
                    <a:gd name="T22" fmla="*/ 20 w 24"/>
                    <a:gd name="T23" fmla="*/ 28 h 32"/>
                    <a:gd name="T24" fmla="*/ 4 w 24"/>
                    <a:gd name="T25" fmla="*/ 28 h 32"/>
                    <a:gd name="T26" fmla="*/ 4 w 24"/>
                    <a:gd name="T27" fmla="*/ 4 h 32"/>
                    <a:gd name="T28" fmla="*/ 8 w 24"/>
                    <a:gd name="T29" fmla="*/ 4 h 32"/>
                    <a:gd name="T30" fmla="*/ 20 w 24"/>
                    <a:gd name="T31" fmla="*/ 22 h 32"/>
                    <a:gd name="T32" fmla="*/ 20 w 24"/>
                    <a:gd name="T33" fmla="*/ 2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4" h="32">
                      <a:moveTo>
                        <a:pt x="11" y="2"/>
                      </a:moveTo>
                      <a:cubicBezTo>
                        <a:pt x="11" y="1"/>
                        <a:pt x="9" y="0"/>
                        <a:pt x="8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ubicBezTo>
                        <a:pt x="20" y="32"/>
                        <a:pt x="20" y="32"/>
                        <a:pt x="20" y="32"/>
                      </a:cubicBezTo>
                      <a:cubicBezTo>
                        <a:pt x="22" y="32"/>
                        <a:pt x="24" y="30"/>
                        <a:pt x="24" y="28"/>
                      </a:cubicBezTo>
                      <a:cubicBezTo>
                        <a:pt x="24" y="22"/>
                        <a:pt x="24" y="22"/>
                        <a:pt x="24" y="22"/>
                      </a:cubicBezTo>
                      <a:cubicBezTo>
                        <a:pt x="24" y="21"/>
                        <a:pt x="24" y="20"/>
                        <a:pt x="23" y="20"/>
                      </a:cubicBezTo>
                      <a:lnTo>
                        <a:pt x="11" y="2"/>
                      </a:lnTo>
                      <a:close/>
                      <a:moveTo>
                        <a:pt x="20" y="28"/>
                      </a:move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20" y="22"/>
                        <a:pt x="20" y="22"/>
                        <a:pt x="20" y="22"/>
                      </a:cubicBezTo>
                      <a:lnTo>
                        <a:pt x="20" y="2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2" name="Freeform 47"/>
                <p:cNvSpPr>
                  <a:spLocks noEditPoints="1"/>
                </p:cNvSpPr>
                <p:nvPr/>
              </p:nvSpPr>
              <p:spPr bwMode="auto">
                <a:xfrm>
                  <a:off x="2974975" y="5006976"/>
                  <a:ext cx="482600" cy="392113"/>
                </a:xfrm>
                <a:custGeom>
                  <a:avLst/>
                  <a:gdLst>
                    <a:gd name="T0" fmla="*/ 126 w 128"/>
                    <a:gd name="T1" fmla="*/ 49 h 104"/>
                    <a:gd name="T2" fmla="*/ 110 w 128"/>
                    <a:gd name="T3" fmla="*/ 25 h 104"/>
                    <a:gd name="T4" fmla="*/ 100 w 128"/>
                    <a:gd name="T5" fmla="*/ 20 h 104"/>
                    <a:gd name="T6" fmla="*/ 84 w 128"/>
                    <a:gd name="T7" fmla="*/ 20 h 104"/>
                    <a:gd name="T8" fmla="*/ 84 w 128"/>
                    <a:gd name="T9" fmla="*/ 12 h 104"/>
                    <a:gd name="T10" fmla="*/ 72 w 128"/>
                    <a:gd name="T11" fmla="*/ 0 h 104"/>
                    <a:gd name="T12" fmla="*/ 12 w 128"/>
                    <a:gd name="T13" fmla="*/ 0 h 104"/>
                    <a:gd name="T14" fmla="*/ 0 w 128"/>
                    <a:gd name="T15" fmla="*/ 12 h 104"/>
                    <a:gd name="T16" fmla="*/ 0 w 128"/>
                    <a:gd name="T17" fmla="*/ 56 h 104"/>
                    <a:gd name="T18" fmla="*/ 12 w 128"/>
                    <a:gd name="T19" fmla="*/ 68 h 104"/>
                    <a:gd name="T20" fmla="*/ 12 w 128"/>
                    <a:gd name="T21" fmla="*/ 68 h 104"/>
                    <a:gd name="T22" fmla="*/ 12 w 128"/>
                    <a:gd name="T23" fmla="*/ 80 h 104"/>
                    <a:gd name="T24" fmla="*/ 24 w 128"/>
                    <a:gd name="T25" fmla="*/ 92 h 104"/>
                    <a:gd name="T26" fmla="*/ 29 w 128"/>
                    <a:gd name="T27" fmla="*/ 92 h 104"/>
                    <a:gd name="T28" fmla="*/ 44 w 128"/>
                    <a:gd name="T29" fmla="*/ 104 h 104"/>
                    <a:gd name="T30" fmla="*/ 59 w 128"/>
                    <a:gd name="T31" fmla="*/ 92 h 104"/>
                    <a:gd name="T32" fmla="*/ 81 w 128"/>
                    <a:gd name="T33" fmla="*/ 92 h 104"/>
                    <a:gd name="T34" fmla="*/ 96 w 128"/>
                    <a:gd name="T35" fmla="*/ 104 h 104"/>
                    <a:gd name="T36" fmla="*/ 111 w 128"/>
                    <a:gd name="T37" fmla="*/ 92 h 104"/>
                    <a:gd name="T38" fmla="*/ 116 w 128"/>
                    <a:gd name="T39" fmla="*/ 92 h 104"/>
                    <a:gd name="T40" fmla="*/ 128 w 128"/>
                    <a:gd name="T41" fmla="*/ 80 h 104"/>
                    <a:gd name="T42" fmla="*/ 128 w 128"/>
                    <a:gd name="T43" fmla="*/ 56 h 104"/>
                    <a:gd name="T44" fmla="*/ 126 w 128"/>
                    <a:gd name="T45" fmla="*/ 49 h 104"/>
                    <a:gd name="T46" fmla="*/ 12 w 128"/>
                    <a:gd name="T47" fmla="*/ 60 h 104"/>
                    <a:gd name="T48" fmla="*/ 8 w 128"/>
                    <a:gd name="T49" fmla="*/ 56 h 104"/>
                    <a:gd name="T50" fmla="*/ 8 w 128"/>
                    <a:gd name="T51" fmla="*/ 12 h 104"/>
                    <a:gd name="T52" fmla="*/ 12 w 128"/>
                    <a:gd name="T53" fmla="*/ 8 h 104"/>
                    <a:gd name="T54" fmla="*/ 72 w 128"/>
                    <a:gd name="T55" fmla="*/ 8 h 104"/>
                    <a:gd name="T56" fmla="*/ 76 w 128"/>
                    <a:gd name="T57" fmla="*/ 12 h 104"/>
                    <a:gd name="T58" fmla="*/ 76 w 128"/>
                    <a:gd name="T59" fmla="*/ 20 h 104"/>
                    <a:gd name="T60" fmla="*/ 76 w 128"/>
                    <a:gd name="T61" fmla="*/ 28 h 104"/>
                    <a:gd name="T62" fmla="*/ 76 w 128"/>
                    <a:gd name="T63" fmla="*/ 56 h 104"/>
                    <a:gd name="T64" fmla="*/ 72 w 128"/>
                    <a:gd name="T65" fmla="*/ 60 h 104"/>
                    <a:gd name="T66" fmla="*/ 12 w 128"/>
                    <a:gd name="T67" fmla="*/ 60 h 104"/>
                    <a:gd name="T68" fmla="*/ 44 w 128"/>
                    <a:gd name="T69" fmla="*/ 96 h 104"/>
                    <a:gd name="T70" fmla="*/ 36 w 128"/>
                    <a:gd name="T71" fmla="*/ 88 h 104"/>
                    <a:gd name="T72" fmla="*/ 44 w 128"/>
                    <a:gd name="T73" fmla="*/ 80 h 104"/>
                    <a:gd name="T74" fmla="*/ 52 w 128"/>
                    <a:gd name="T75" fmla="*/ 88 h 104"/>
                    <a:gd name="T76" fmla="*/ 44 w 128"/>
                    <a:gd name="T77" fmla="*/ 96 h 104"/>
                    <a:gd name="T78" fmla="*/ 96 w 128"/>
                    <a:gd name="T79" fmla="*/ 96 h 104"/>
                    <a:gd name="T80" fmla="*/ 88 w 128"/>
                    <a:gd name="T81" fmla="*/ 88 h 104"/>
                    <a:gd name="T82" fmla="*/ 96 w 128"/>
                    <a:gd name="T83" fmla="*/ 80 h 104"/>
                    <a:gd name="T84" fmla="*/ 104 w 128"/>
                    <a:gd name="T85" fmla="*/ 88 h 104"/>
                    <a:gd name="T86" fmla="*/ 96 w 128"/>
                    <a:gd name="T87" fmla="*/ 96 h 104"/>
                    <a:gd name="T88" fmla="*/ 120 w 128"/>
                    <a:gd name="T89" fmla="*/ 80 h 104"/>
                    <a:gd name="T90" fmla="*/ 116 w 128"/>
                    <a:gd name="T91" fmla="*/ 84 h 104"/>
                    <a:gd name="T92" fmla="*/ 111 w 128"/>
                    <a:gd name="T93" fmla="*/ 84 h 104"/>
                    <a:gd name="T94" fmla="*/ 96 w 128"/>
                    <a:gd name="T95" fmla="*/ 72 h 104"/>
                    <a:gd name="T96" fmla="*/ 81 w 128"/>
                    <a:gd name="T97" fmla="*/ 84 h 104"/>
                    <a:gd name="T98" fmla="*/ 59 w 128"/>
                    <a:gd name="T99" fmla="*/ 84 h 104"/>
                    <a:gd name="T100" fmla="*/ 44 w 128"/>
                    <a:gd name="T101" fmla="*/ 72 h 104"/>
                    <a:gd name="T102" fmla="*/ 29 w 128"/>
                    <a:gd name="T103" fmla="*/ 84 h 104"/>
                    <a:gd name="T104" fmla="*/ 24 w 128"/>
                    <a:gd name="T105" fmla="*/ 84 h 104"/>
                    <a:gd name="T106" fmla="*/ 20 w 128"/>
                    <a:gd name="T107" fmla="*/ 80 h 104"/>
                    <a:gd name="T108" fmla="*/ 20 w 128"/>
                    <a:gd name="T109" fmla="*/ 68 h 104"/>
                    <a:gd name="T110" fmla="*/ 72 w 128"/>
                    <a:gd name="T111" fmla="*/ 68 h 104"/>
                    <a:gd name="T112" fmla="*/ 84 w 128"/>
                    <a:gd name="T113" fmla="*/ 56 h 104"/>
                    <a:gd name="T114" fmla="*/ 84 w 128"/>
                    <a:gd name="T115" fmla="*/ 28 h 104"/>
                    <a:gd name="T116" fmla="*/ 100 w 128"/>
                    <a:gd name="T117" fmla="*/ 28 h 104"/>
                    <a:gd name="T118" fmla="*/ 103 w 128"/>
                    <a:gd name="T119" fmla="*/ 30 h 104"/>
                    <a:gd name="T120" fmla="*/ 119 w 128"/>
                    <a:gd name="T121" fmla="*/ 54 h 104"/>
                    <a:gd name="T122" fmla="*/ 120 w 128"/>
                    <a:gd name="T123" fmla="*/ 56 h 104"/>
                    <a:gd name="T124" fmla="*/ 120 w 128"/>
                    <a:gd name="T125" fmla="*/ 80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28" h="104">
                      <a:moveTo>
                        <a:pt x="126" y="49"/>
                      </a:moveTo>
                      <a:cubicBezTo>
                        <a:pt x="110" y="25"/>
                        <a:pt x="110" y="25"/>
                        <a:pt x="110" y="25"/>
                      </a:cubicBezTo>
                      <a:cubicBezTo>
                        <a:pt x="108" y="22"/>
                        <a:pt x="104" y="20"/>
                        <a:pt x="100" y="20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ubicBezTo>
                        <a:pt x="84" y="5"/>
                        <a:pt x="79" y="0"/>
                        <a:pt x="7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56"/>
                        <a:pt x="0" y="56"/>
                        <a:pt x="0" y="56"/>
                      </a:cubicBezTo>
                      <a:cubicBezTo>
                        <a:pt x="0" y="63"/>
                        <a:pt x="5" y="68"/>
                        <a:pt x="12" y="68"/>
                      </a:cubicBezTo>
                      <a:cubicBezTo>
                        <a:pt x="12" y="68"/>
                        <a:pt x="12" y="68"/>
                        <a:pt x="12" y="68"/>
                      </a:cubicBezTo>
                      <a:cubicBezTo>
                        <a:pt x="12" y="80"/>
                        <a:pt x="12" y="80"/>
                        <a:pt x="12" y="80"/>
                      </a:cubicBezTo>
                      <a:cubicBezTo>
                        <a:pt x="12" y="87"/>
                        <a:pt x="17" y="92"/>
                        <a:pt x="24" y="92"/>
                      </a:cubicBezTo>
                      <a:cubicBezTo>
                        <a:pt x="29" y="92"/>
                        <a:pt x="29" y="92"/>
                        <a:pt x="29" y="92"/>
                      </a:cubicBezTo>
                      <a:cubicBezTo>
                        <a:pt x="30" y="99"/>
                        <a:pt x="37" y="104"/>
                        <a:pt x="44" y="104"/>
                      </a:cubicBezTo>
                      <a:cubicBezTo>
                        <a:pt x="51" y="104"/>
                        <a:pt x="58" y="99"/>
                        <a:pt x="59" y="92"/>
                      </a:cubicBezTo>
                      <a:cubicBezTo>
                        <a:pt x="81" y="92"/>
                        <a:pt x="81" y="92"/>
                        <a:pt x="81" y="92"/>
                      </a:cubicBezTo>
                      <a:cubicBezTo>
                        <a:pt x="82" y="99"/>
                        <a:pt x="89" y="104"/>
                        <a:pt x="96" y="104"/>
                      </a:cubicBezTo>
                      <a:cubicBezTo>
                        <a:pt x="103" y="104"/>
                        <a:pt x="110" y="99"/>
                        <a:pt x="111" y="92"/>
                      </a:cubicBezTo>
                      <a:cubicBezTo>
                        <a:pt x="116" y="92"/>
                        <a:pt x="116" y="92"/>
                        <a:pt x="116" y="92"/>
                      </a:cubicBezTo>
                      <a:cubicBezTo>
                        <a:pt x="123" y="92"/>
                        <a:pt x="128" y="87"/>
                        <a:pt x="128" y="80"/>
                      </a:cubicBezTo>
                      <a:cubicBezTo>
                        <a:pt x="128" y="56"/>
                        <a:pt x="128" y="56"/>
                        <a:pt x="128" y="56"/>
                      </a:cubicBezTo>
                      <a:cubicBezTo>
                        <a:pt x="128" y="54"/>
                        <a:pt x="127" y="51"/>
                        <a:pt x="126" y="49"/>
                      </a:cubicBezTo>
                      <a:close/>
                      <a:moveTo>
                        <a:pt x="12" y="60"/>
                      </a:moveTo>
                      <a:cubicBezTo>
                        <a:pt x="10" y="60"/>
                        <a:pt x="8" y="58"/>
                        <a:pt x="8" y="56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72" y="8"/>
                        <a:pt x="72" y="8"/>
                        <a:pt x="72" y="8"/>
                      </a:cubicBezTo>
                      <a:cubicBezTo>
                        <a:pt x="74" y="8"/>
                        <a:pt x="76" y="10"/>
                        <a:pt x="76" y="12"/>
                      </a:cubicBezTo>
                      <a:cubicBezTo>
                        <a:pt x="76" y="20"/>
                        <a:pt x="76" y="20"/>
                        <a:pt x="76" y="20"/>
                      </a:cubicBezTo>
                      <a:cubicBezTo>
                        <a:pt x="76" y="28"/>
                        <a:pt x="76" y="28"/>
                        <a:pt x="76" y="28"/>
                      </a:cubicBezTo>
                      <a:cubicBezTo>
                        <a:pt x="76" y="56"/>
                        <a:pt x="76" y="56"/>
                        <a:pt x="76" y="56"/>
                      </a:cubicBezTo>
                      <a:cubicBezTo>
                        <a:pt x="76" y="58"/>
                        <a:pt x="74" y="60"/>
                        <a:pt x="72" y="60"/>
                      </a:cubicBezTo>
                      <a:lnTo>
                        <a:pt x="12" y="60"/>
                      </a:lnTo>
                      <a:close/>
                      <a:moveTo>
                        <a:pt x="44" y="96"/>
                      </a:moveTo>
                      <a:cubicBezTo>
                        <a:pt x="40" y="96"/>
                        <a:pt x="36" y="92"/>
                        <a:pt x="36" y="88"/>
                      </a:cubicBezTo>
                      <a:cubicBezTo>
                        <a:pt x="36" y="84"/>
                        <a:pt x="40" y="80"/>
                        <a:pt x="44" y="80"/>
                      </a:cubicBezTo>
                      <a:cubicBezTo>
                        <a:pt x="48" y="80"/>
                        <a:pt x="52" y="84"/>
                        <a:pt x="52" y="88"/>
                      </a:cubicBezTo>
                      <a:cubicBezTo>
                        <a:pt x="52" y="92"/>
                        <a:pt x="48" y="96"/>
                        <a:pt x="44" y="96"/>
                      </a:cubicBezTo>
                      <a:close/>
                      <a:moveTo>
                        <a:pt x="96" y="96"/>
                      </a:moveTo>
                      <a:cubicBezTo>
                        <a:pt x="92" y="96"/>
                        <a:pt x="88" y="92"/>
                        <a:pt x="88" y="88"/>
                      </a:cubicBezTo>
                      <a:cubicBezTo>
                        <a:pt x="88" y="84"/>
                        <a:pt x="92" y="80"/>
                        <a:pt x="96" y="80"/>
                      </a:cubicBezTo>
                      <a:cubicBezTo>
                        <a:pt x="100" y="80"/>
                        <a:pt x="104" y="84"/>
                        <a:pt x="104" y="88"/>
                      </a:cubicBezTo>
                      <a:cubicBezTo>
                        <a:pt x="104" y="92"/>
                        <a:pt x="100" y="96"/>
                        <a:pt x="96" y="96"/>
                      </a:cubicBezTo>
                      <a:close/>
                      <a:moveTo>
                        <a:pt x="120" y="80"/>
                      </a:moveTo>
                      <a:cubicBezTo>
                        <a:pt x="120" y="82"/>
                        <a:pt x="118" y="84"/>
                        <a:pt x="116" y="84"/>
                      </a:cubicBezTo>
                      <a:cubicBezTo>
                        <a:pt x="111" y="84"/>
                        <a:pt x="111" y="84"/>
                        <a:pt x="111" y="84"/>
                      </a:cubicBezTo>
                      <a:cubicBezTo>
                        <a:pt x="110" y="77"/>
                        <a:pt x="103" y="72"/>
                        <a:pt x="96" y="72"/>
                      </a:cubicBezTo>
                      <a:cubicBezTo>
                        <a:pt x="89" y="72"/>
                        <a:pt x="82" y="77"/>
                        <a:pt x="81" y="84"/>
                      </a:cubicBezTo>
                      <a:cubicBezTo>
                        <a:pt x="59" y="84"/>
                        <a:pt x="59" y="84"/>
                        <a:pt x="59" y="84"/>
                      </a:cubicBezTo>
                      <a:cubicBezTo>
                        <a:pt x="58" y="77"/>
                        <a:pt x="51" y="72"/>
                        <a:pt x="44" y="72"/>
                      </a:cubicBezTo>
                      <a:cubicBezTo>
                        <a:pt x="37" y="72"/>
                        <a:pt x="30" y="77"/>
                        <a:pt x="29" y="84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2" y="84"/>
                        <a:pt x="20" y="82"/>
                        <a:pt x="20" y="80"/>
                      </a:cubicBezTo>
                      <a:cubicBezTo>
                        <a:pt x="20" y="68"/>
                        <a:pt x="20" y="68"/>
                        <a:pt x="20" y="68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9" y="68"/>
                        <a:pt x="84" y="63"/>
                        <a:pt x="84" y="56"/>
                      </a:cubicBezTo>
                      <a:cubicBezTo>
                        <a:pt x="84" y="28"/>
                        <a:pt x="84" y="28"/>
                        <a:pt x="84" y="28"/>
                      </a:cubicBez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01" y="28"/>
                        <a:pt x="103" y="29"/>
                        <a:pt x="103" y="30"/>
                      </a:cubicBezTo>
                      <a:cubicBezTo>
                        <a:pt x="119" y="54"/>
                        <a:pt x="119" y="54"/>
                        <a:pt x="119" y="54"/>
                      </a:cubicBezTo>
                      <a:cubicBezTo>
                        <a:pt x="120" y="54"/>
                        <a:pt x="120" y="55"/>
                        <a:pt x="120" y="56"/>
                      </a:cubicBezTo>
                      <a:lnTo>
                        <a:pt x="12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19" name="Group 23"/>
              <p:cNvGrpSpPr/>
              <p:nvPr/>
            </p:nvGrpSpPr>
            <p:grpSpPr>
              <a:xfrm>
                <a:off x="7210457" y="1807833"/>
                <a:ext cx="549275" cy="549275"/>
                <a:chOff x="1978025" y="4927601"/>
                <a:chExt cx="549275" cy="549275"/>
              </a:xfrm>
              <a:solidFill>
                <a:schemeClr val="bg1"/>
              </a:solidFill>
            </p:grpSpPr>
            <p:sp>
              <p:nvSpPr>
                <p:cNvPr id="62" name="Freeform 48"/>
                <p:cNvSpPr>
                  <a:spLocks noEditPoints="1"/>
                </p:cNvSpPr>
                <p:nvPr/>
              </p:nvSpPr>
              <p:spPr bwMode="auto">
                <a:xfrm>
                  <a:off x="1978025" y="4927601"/>
                  <a:ext cx="549275" cy="549275"/>
                </a:xfrm>
                <a:custGeom>
                  <a:avLst/>
                  <a:gdLst>
                    <a:gd name="T0" fmla="*/ 97 w 146"/>
                    <a:gd name="T1" fmla="*/ 14 h 146"/>
                    <a:gd name="T2" fmla="*/ 14 w 146"/>
                    <a:gd name="T3" fmla="*/ 49 h 146"/>
                    <a:gd name="T4" fmla="*/ 49 w 146"/>
                    <a:gd name="T5" fmla="*/ 132 h 146"/>
                    <a:gd name="T6" fmla="*/ 132 w 146"/>
                    <a:gd name="T7" fmla="*/ 97 h 146"/>
                    <a:gd name="T8" fmla="*/ 97 w 146"/>
                    <a:gd name="T9" fmla="*/ 14 h 146"/>
                    <a:gd name="T10" fmla="*/ 52 w 146"/>
                    <a:gd name="T11" fmla="*/ 125 h 146"/>
                    <a:gd name="T12" fmla="*/ 21 w 146"/>
                    <a:gd name="T13" fmla="*/ 52 h 146"/>
                    <a:gd name="T14" fmla="*/ 94 w 146"/>
                    <a:gd name="T15" fmla="*/ 21 h 146"/>
                    <a:gd name="T16" fmla="*/ 125 w 146"/>
                    <a:gd name="T17" fmla="*/ 94 h 146"/>
                    <a:gd name="T18" fmla="*/ 52 w 146"/>
                    <a:gd name="T19" fmla="*/ 125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6" h="146">
                      <a:moveTo>
                        <a:pt x="97" y="14"/>
                      </a:moveTo>
                      <a:cubicBezTo>
                        <a:pt x="64" y="0"/>
                        <a:pt x="27" y="16"/>
                        <a:pt x="14" y="49"/>
                      </a:cubicBezTo>
                      <a:cubicBezTo>
                        <a:pt x="0" y="82"/>
                        <a:pt x="16" y="119"/>
                        <a:pt x="49" y="132"/>
                      </a:cubicBezTo>
                      <a:cubicBezTo>
                        <a:pt x="82" y="146"/>
                        <a:pt x="119" y="130"/>
                        <a:pt x="132" y="97"/>
                      </a:cubicBezTo>
                      <a:cubicBezTo>
                        <a:pt x="146" y="64"/>
                        <a:pt x="130" y="27"/>
                        <a:pt x="97" y="14"/>
                      </a:cubicBezTo>
                      <a:close/>
                      <a:moveTo>
                        <a:pt x="52" y="125"/>
                      </a:moveTo>
                      <a:cubicBezTo>
                        <a:pt x="24" y="114"/>
                        <a:pt x="10" y="81"/>
                        <a:pt x="21" y="52"/>
                      </a:cubicBezTo>
                      <a:cubicBezTo>
                        <a:pt x="33" y="24"/>
                        <a:pt x="65" y="10"/>
                        <a:pt x="94" y="21"/>
                      </a:cubicBezTo>
                      <a:cubicBezTo>
                        <a:pt x="123" y="33"/>
                        <a:pt x="136" y="65"/>
                        <a:pt x="125" y="94"/>
                      </a:cubicBezTo>
                      <a:cubicBezTo>
                        <a:pt x="114" y="123"/>
                        <a:pt x="81" y="136"/>
                        <a:pt x="52" y="1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3" name="Freeform 49"/>
                <p:cNvSpPr>
                  <a:spLocks noEditPoints="1"/>
                </p:cNvSpPr>
                <p:nvPr/>
              </p:nvSpPr>
              <p:spPr bwMode="auto">
                <a:xfrm>
                  <a:off x="2219325" y="5168901"/>
                  <a:ext cx="66675" cy="68263"/>
                </a:xfrm>
                <a:custGeom>
                  <a:avLst/>
                  <a:gdLst>
                    <a:gd name="T0" fmla="*/ 12 w 18"/>
                    <a:gd name="T1" fmla="*/ 2 h 18"/>
                    <a:gd name="T2" fmla="*/ 2 w 18"/>
                    <a:gd name="T3" fmla="*/ 6 h 18"/>
                    <a:gd name="T4" fmla="*/ 6 w 18"/>
                    <a:gd name="T5" fmla="*/ 16 h 18"/>
                    <a:gd name="T6" fmla="*/ 16 w 18"/>
                    <a:gd name="T7" fmla="*/ 12 h 18"/>
                    <a:gd name="T8" fmla="*/ 12 w 18"/>
                    <a:gd name="T9" fmla="*/ 2 h 18"/>
                    <a:gd name="T10" fmla="*/ 8 w 18"/>
                    <a:gd name="T11" fmla="*/ 13 h 18"/>
                    <a:gd name="T12" fmla="*/ 5 w 18"/>
                    <a:gd name="T13" fmla="*/ 8 h 18"/>
                    <a:gd name="T14" fmla="*/ 11 w 18"/>
                    <a:gd name="T15" fmla="*/ 5 h 18"/>
                    <a:gd name="T16" fmla="*/ 13 w 18"/>
                    <a:gd name="T17" fmla="*/ 11 h 18"/>
                    <a:gd name="T18" fmla="*/ 8 w 18"/>
                    <a:gd name="T19" fmla="*/ 13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" h="18">
                      <a:moveTo>
                        <a:pt x="12" y="2"/>
                      </a:moveTo>
                      <a:cubicBezTo>
                        <a:pt x="8" y="0"/>
                        <a:pt x="3" y="2"/>
                        <a:pt x="2" y="6"/>
                      </a:cubicBezTo>
                      <a:cubicBezTo>
                        <a:pt x="0" y="10"/>
                        <a:pt x="2" y="15"/>
                        <a:pt x="6" y="16"/>
                      </a:cubicBezTo>
                      <a:cubicBezTo>
                        <a:pt x="10" y="18"/>
                        <a:pt x="15" y="16"/>
                        <a:pt x="16" y="12"/>
                      </a:cubicBezTo>
                      <a:cubicBezTo>
                        <a:pt x="18" y="8"/>
                        <a:pt x="16" y="3"/>
                        <a:pt x="12" y="2"/>
                      </a:cubicBezTo>
                      <a:close/>
                      <a:moveTo>
                        <a:pt x="8" y="13"/>
                      </a:moveTo>
                      <a:cubicBezTo>
                        <a:pt x="5" y="12"/>
                        <a:pt x="4" y="10"/>
                        <a:pt x="5" y="8"/>
                      </a:cubicBezTo>
                      <a:cubicBezTo>
                        <a:pt x="6" y="5"/>
                        <a:pt x="8" y="4"/>
                        <a:pt x="11" y="5"/>
                      </a:cubicBezTo>
                      <a:cubicBezTo>
                        <a:pt x="13" y="6"/>
                        <a:pt x="14" y="8"/>
                        <a:pt x="13" y="11"/>
                      </a:cubicBezTo>
                      <a:cubicBezTo>
                        <a:pt x="12" y="13"/>
                        <a:pt x="10" y="14"/>
                        <a:pt x="8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4" name="Freeform 50"/>
                <p:cNvSpPr>
                  <a:spLocks noEditPoints="1"/>
                </p:cNvSpPr>
                <p:nvPr/>
              </p:nvSpPr>
              <p:spPr bwMode="auto">
                <a:xfrm>
                  <a:off x="2151063" y="5100638"/>
                  <a:ext cx="203200" cy="203200"/>
                </a:xfrm>
                <a:custGeom>
                  <a:avLst/>
                  <a:gdLst>
                    <a:gd name="T0" fmla="*/ 36 w 54"/>
                    <a:gd name="T1" fmla="*/ 5 h 54"/>
                    <a:gd name="T2" fmla="*/ 5 w 54"/>
                    <a:gd name="T3" fmla="*/ 18 h 54"/>
                    <a:gd name="T4" fmla="*/ 18 w 54"/>
                    <a:gd name="T5" fmla="*/ 49 h 54"/>
                    <a:gd name="T6" fmla="*/ 49 w 54"/>
                    <a:gd name="T7" fmla="*/ 36 h 54"/>
                    <a:gd name="T8" fmla="*/ 36 w 54"/>
                    <a:gd name="T9" fmla="*/ 5 h 54"/>
                    <a:gd name="T10" fmla="*/ 21 w 54"/>
                    <a:gd name="T11" fmla="*/ 42 h 54"/>
                    <a:gd name="T12" fmla="*/ 12 w 54"/>
                    <a:gd name="T13" fmla="*/ 21 h 54"/>
                    <a:gd name="T14" fmla="*/ 33 w 54"/>
                    <a:gd name="T15" fmla="*/ 12 h 54"/>
                    <a:gd name="T16" fmla="*/ 42 w 54"/>
                    <a:gd name="T17" fmla="*/ 33 h 54"/>
                    <a:gd name="T18" fmla="*/ 21 w 54"/>
                    <a:gd name="T19" fmla="*/ 4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4" h="54">
                      <a:moveTo>
                        <a:pt x="36" y="5"/>
                      </a:moveTo>
                      <a:cubicBezTo>
                        <a:pt x="24" y="0"/>
                        <a:pt x="10" y="6"/>
                        <a:pt x="5" y="18"/>
                      </a:cubicBezTo>
                      <a:cubicBezTo>
                        <a:pt x="0" y="30"/>
                        <a:pt x="6" y="44"/>
                        <a:pt x="18" y="49"/>
                      </a:cubicBezTo>
                      <a:cubicBezTo>
                        <a:pt x="30" y="54"/>
                        <a:pt x="44" y="48"/>
                        <a:pt x="49" y="36"/>
                      </a:cubicBezTo>
                      <a:cubicBezTo>
                        <a:pt x="54" y="24"/>
                        <a:pt x="48" y="10"/>
                        <a:pt x="36" y="5"/>
                      </a:cubicBezTo>
                      <a:close/>
                      <a:moveTo>
                        <a:pt x="21" y="42"/>
                      </a:moveTo>
                      <a:cubicBezTo>
                        <a:pt x="13" y="39"/>
                        <a:pt x="9" y="29"/>
                        <a:pt x="12" y="21"/>
                      </a:cubicBezTo>
                      <a:cubicBezTo>
                        <a:pt x="15" y="13"/>
                        <a:pt x="25" y="9"/>
                        <a:pt x="33" y="12"/>
                      </a:cubicBezTo>
                      <a:cubicBezTo>
                        <a:pt x="41" y="15"/>
                        <a:pt x="45" y="25"/>
                        <a:pt x="42" y="33"/>
                      </a:cubicBezTo>
                      <a:cubicBezTo>
                        <a:pt x="39" y="41"/>
                        <a:pt x="29" y="45"/>
                        <a:pt x="21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5" name="Freeform 51"/>
                <p:cNvSpPr/>
                <p:nvPr/>
              </p:nvSpPr>
              <p:spPr bwMode="auto">
                <a:xfrm>
                  <a:off x="2290763" y="5237163"/>
                  <a:ext cx="74612" cy="77788"/>
                </a:xfrm>
                <a:custGeom>
                  <a:avLst/>
                  <a:gdLst>
                    <a:gd name="T0" fmla="*/ 20 w 20"/>
                    <a:gd name="T1" fmla="*/ 3 h 21"/>
                    <a:gd name="T2" fmla="*/ 19 w 20"/>
                    <a:gd name="T3" fmla="*/ 0 h 21"/>
                    <a:gd name="T4" fmla="*/ 16 w 20"/>
                    <a:gd name="T5" fmla="*/ 1 h 21"/>
                    <a:gd name="T6" fmla="*/ 16 w 20"/>
                    <a:gd name="T7" fmla="*/ 1 h 21"/>
                    <a:gd name="T8" fmla="*/ 1 w 20"/>
                    <a:gd name="T9" fmla="*/ 17 h 21"/>
                    <a:gd name="T10" fmla="*/ 0 w 20"/>
                    <a:gd name="T11" fmla="*/ 19 h 21"/>
                    <a:gd name="T12" fmla="*/ 3 w 20"/>
                    <a:gd name="T13" fmla="*/ 20 h 21"/>
                    <a:gd name="T14" fmla="*/ 3 w 20"/>
                    <a:gd name="T15" fmla="*/ 20 h 21"/>
                    <a:gd name="T16" fmla="*/ 20 w 20"/>
                    <a:gd name="T17" fmla="*/ 3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21">
                      <a:moveTo>
                        <a:pt x="20" y="3"/>
                      </a:move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6" y="0"/>
                        <a:pt x="16" y="1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9"/>
                        <a:pt x="8" y="14"/>
                        <a:pt x="1" y="17"/>
                      </a:cubicBezTo>
                      <a:cubicBezTo>
                        <a:pt x="0" y="17"/>
                        <a:pt x="0" y="18"/>
                        <a:pt x="0" y="19"/>
                      </a:cubicBezTo>
                      <a:cubicBezTo>
                        <a:pt x="0" y="20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10" y="17"/>
                        <a:pt x="16" y="11"/>
                        <a:pt x="2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6" name="Freeform 52"/>
                <p:cNvSpPr/>
                <p:nvPr/>
              </p:nvSpPr>
              <p:spPr bwMode="auto">
                <a:xfrm>
                  <a:off x="2312988" y="5259388"/>
                  <a:ext cx="109537" cy="112713"/>
                </a:xfrm>
                <a:custGeom>
                  <a:avLst/>
                  <a:gdLst>
                    <a:gd name="T0" fmla="*/ 27 w 29"/>
                    <a:gd name="T1" fmla="*/ 0 h 30"/>
                    <a:gd name="T2" fmla="*/ 25 w 29"/>
                    <a:gd name="T3" fmla="*/ 1 h 30"/>
                    <a:gd name="T4" fmla="*/ 1 w 29"/>
                    <a:gd name="T5" fmla="*/ 25 h 30"/>
                    <a:gd name="T6" fmla="*/ 0 w 29"/>
                    <a:gd name="T7" fmla="*/ 28 h 30"/>
                    <a:gd name="T8" fmla="*/ 3 w 29"/>
                    <a:gd name="T9" fmla="*/ 29 h 30"/>
                    <a:gd name="T10" fmla="*/ 3 w 29"/>
                    <a:gd name="T11" fmla="*/ 29 h 30"/>
                    <a:gd name="T12" fmla="*/ 29 w 29"/>
                    <a:gd name="T13" fmla="*/ 3 h 30"/>
                    <a:gd name="T14" fmla="*/ 27 w 29"/>
                    <a:gd name="T15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7" y="0"/>
                      </a:moveTo>
                      <a:cubicBezTo>
                        <a:pt x="26" y="0"/>
                        <a:pt x="25" y="0"/>
                        <a:pt x="25" y="1"/>
                      </a:cubicBezTo>
                      <a:cubicBezTo>
                        <a:pt x="20" y="13"/>
                        <a:pt x="12" y="21"/>
                        <a:pt x="1" y="25"/>
                      </a:cubicBezTo>
                      <a:cubicBezTo>
                        <a:pt x="0" y="26"/>
                        <a:pt x="0" y="27"/>
                        <a:pt x="0" y="28"/>
                      </a:cubicBezTo>
                      <a:cubicBezTo>
                        <a:pt x="1" y="29"/>
                        <a:pt x="2" y="30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14" y="24"/>
                        <a:pt x="24" y="15"/>
                        <a:pt x="29" y="3"/>
                      </a:cubicBezTo>
                      <a:cubicBezTo>
                        <a:pt x="29" y="2"/>
                        <a:pt x="28" y="1"/>
                        <a:pt x="2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7" name="Freeform 53"/>
                <p:cNvSpPr/>
                <p:nvPr/>
              </p:nvSpPr>
              <p:spPr bwMode="auto">
                <a:xfrm>
                  <a:off x="2301875" y="5248276"/>
                  <a:ext cx="93662" cy="93663"/>
                </a:xfrm>
                <a:custGeom>
                  <a:avLst/>
                  <a:gdLst>
                    <a:gd name="T0" fmla="*/ 23 w 25"/>
                    <a:gd name="T1" fmla="*/ 0 h 25"/>
                    <a:gd name="T2" fmla="*/ 20 w 25"/>
                    <a:gd name="T3" fmla="*/ 1 h 25"/>
                    <a:gd name="T4" fmla="*/ 1 w 25"/>
                    <a:gd name="T5" fmla="*/ 21 h 25"/>
                    <a:gd name="T6" fmla="*/ 1 w 25"/>
                    <a:gd name="T7" fmla="*/ 21 h 25"/>
                    <a:gd name="T8" fmla="*/ 0 w 25"/>
                    <a:gd name="T9" fmla="*/ 24 h 25"/>
                    <a:gd name="T10" fmla="*/ 3 w 25"/>
                    <a:gd name="T11" fmla="*/ 25 h 25"/>
                    <a:gd name="T12" fmla="*/ 3 w 25"/>
                    <a:gd name="T13" fmla="*/ 25 h 25"/>
                    <a:gd name="T14" fmla="*/ 24 w 25"/>
                    <a:gd name="T15" fmla="*/ 3 h 25"/>
                    <a:gd name="T16" fmla="*/ 23 w 25"/>
                    <a:gd name="T17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23" y="0"/>
                      </a:moveTo>
                      <a:cubicBezTo>
                        <a:pt x="22" y="0"/>
                        <a:pt x="21" y="0"/>
                        <a:pt x="20" y="1"/>
                      </a:cubicBezTo>
                      <a:cubicBezTo>
                        <a:pt x="17" y="11"/>
                        <a:pt x="10" y="17"/>
                        <a:pt x="1" y="21"/>
                      </a:cubicBezTo>
                      <a:cubicBezTo>
                        <a:pt x="1" y="21"/>
                        <a:pt x="1" y="21"/>
                        <a:pt x="1" y="21"/>
                      </a:cubicBezTo>
                      <a:cubicBezTo>
                        <a:pt x="0" y="22"/>
                        <a:pt x="0" y="23"/>
                        <a:pt x="0" y="24"/>
                      </a:cubicBezTo>
                      <a:cubicBezTo>
                        <a:pt x="1" y="25"/>
                        <a:pt x="2" y="25"/>
                        <a:pt x="3" y="25"/>
                      </a:cubicBezTo>
                      <a:cubicBezTo>
                        <a:pt x="3" y="25"/>
                        <a:pt x="3" y="25"/>
                        <a:pt x="3" y="25"/>
                      </a:cubicBezTo>
                      <a:cubicBezTo>
                        <a:pt x="12" y="21"/>
                        <a:pt x="20" y="13"/>
                        <a:pt x="24" y="3"/>
                      </a:cubicBezTo>
                      <a:cubicBezTo>
                        <a:pt x="25" y="2"/>
                        <a:pt x="24" y="1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8" name="Freeform 54"/>
                <p:cNvSpPr/>
                <p:nvPr/>
              </p:nvSpPr>
              <p:spPr bwMode="auto">
                <a:xfrm>
                  <a:off x="2139950" y="5089526"/>
                  <a:ext cx="74612" cy="79375"/>
                </a:xfrm>
                <a:custGeom>
                  <a:avLst/>
                  <a:gdLst>
                    <a:gd name="T0" fmla="*/ 20 w 20"/>
                    <a:gd name="T1" fmla="*/ 2 h 21"/>
                    <a:gd name="T2" fmla="*/ 17 w 20"/>
                    <a:gd name="T3" fmla="*/ 1 h 21"/>
                    <a:gd name="T4" fmla="*/ 17 w 20"/>
                    <a:gd name="T5" fmla="*/ 1 h 21"/>
                    <a:gd name="T6" fmla="*/ 0 w 20"/>
                    <a:gd name="T7" fmla="*/ 18 h 21"/>
                    <a:gd name="T8" fmla="*/ 0 w 20"/>
                    <a:gd name="T9" fmla="*/ 18 h 21"/>
                    <a:gd name="T10" fmla="*/ 1 w 20"/>
                    <a:gd name="T11" fmla="*/ 21 h 21"/>
                    <a:gd name="T12" fmla="*/ 4 w 20"/>
                    <a:gd name="T13" fmla="*/ 20 h 21"/>
                    <a:gd name="T14" fmla="*/ 4 w 20"/>
                    <a:gd name="T15" fmla="*/ 20 h 21"/>
                    <a:gd name="T16" fmla="*/ 19 w 20"/>
                    <a:gd name="T17" fmla="*/ 4 h 21"/>
                    <a:gd name="T18" fmla="*/ 20 w 20"/>
                    <a:gd name="T19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1">
                      <a:moveTo>
                        <a:pt x="20" y="2"/>
                      </a:moveTo>
                      <a:cubicBezTo>
                        <a:pt x="20" y="1"/>
                        <a:pt x="18" y="0"/>
                        <a:pt x="17" y="1"/>
                      </a:cubicBezTo>
                      <a:cubicBezTo>
                        <a:pt x="17" y="1"/>
                        <a:pt x="17" y="1"/>
                        <a:pt x="17" y="1"/>
                      </a:cubicBezTo>
                      <a:cubicBezTo>
                        <a:pt x="10" y="4"/>
                        <a:pt x="4" y="10"/>
                        <a:pt x="0" y="1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1" y="21"/>
                      </a:cubicBezTo>
                      <a:cubicBezTo>
                        <a:pt x="2" y="21"/>
                        <a:pt x="4" y="21"/>
                        <a:pt x="4" y="2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7" y="12"/>
                        <a:pt x="12" y="7"/>
                        <a:pt x="19" y="4"/>
                      </a:cubicBezTo>
                      <a:cubicBezTo>
                        <a:pt x="20" y="4"/>
                        <a:pt x="20" y="3"/>
                        <a:pt x="2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9" name="Freeform 55"/>
                <p:cNvSpPr/>
                <p:nvPr/>
              </p:nvSpPr>
              <p:spPr bwMode="auto">
                <a:xfrm>
                  <a:off x="2082800" y="5033963"/>
                  <a:ext cx="109537" cy="112713"/>
                </a:xfrm>
                <a:custGeom>
                  <a:avLst/>
                  <a:gdLst>
                    <a:gd name="T0" fmla="*/ 29 w 29"/>
                    <a:gd name="T1" fmla="*/ 2 h 30"/>
                    <a:gd name="T2" fmla="*/ 26 w 29"/>
                    <a:gd name="T3" fmla="*/ 1 h 30"/>
                    <a:gd name="T4" fmla="*/ 26 w 29"/>
                    <a:gd name="T5" fmla="*/ 1 h 30"/>
                    <a:gd name="T6" fmla="*/ 0 w 29"/>
                    <a:gd name="T7" fmla="*/ 27 h 30"/>
                    <a:gd name="T8" fmla="*/ 2 w 29"/>
                    <a:gd name="T9" fmla="*/ 30 h 30"/>
                    <a:gd name="T10" fmla="*/ 4 w 29"/>
                    <a:gd name="T11" fmla="*/ 29 h 30"/>
                    <a:gd name="T12" fmla="*/ 28 w 29"/>
                    <a:gd name="T13" fmla="*/ 5 h 30"/>
                    <a:gd name="T14" fmla="*/ 29 w 29"/>
                    <a:gd name="T15" fmla="*/ 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30">
                      <a:moveTo>
                        <a:pt x="29" y="2"/>
                      </a:moveTo>
                      <a:cubicBezTo>
                        <a:pt x="28" y="1"/>
                        <a:pt x="27" y="0"/>
                        <a:pt x="26" y="1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15" y="6"/>
                        <a:pt x="5" y="15"/>
                        <a:pt x="0" y="27"/>
                      </a:cubicBezTo>
                      <a:cubicBezTo>
                        <a:pt x="0" y="28"/>
                        <a:pt x="1" y="29"/>
                        <a:pt x="2" y="30"/>
                      </a:cubicBezTo>
                      <a:cubicBezTo>
                        <a:pt x="3" y="30"/>
                        <a:pt x="4" y="30"/>
                        <a:pt x="4" y="29"/>
                      </a:cubicBezTo>
                      <a:cubicBezTo>
                        <a:pt x="9" y="17"/>
                        <a:pt x="17" y="9"/>
                        <a:pt x="28" y="5"/>
                      </a:cubicBezTo>
                      <a:cubicBezTo>
                        <a:pt x="29" y="4"/>
                        <a:pt x="29" y="3"/>
                        <a:pt x="29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70" name="Freeform 56"/>
                <p:cNvSpPr/>
                <p:nvPr/>
              </p:nvSpPr>
              <p:spPr bwMode="auto">
                <a:xfrm>
                  <a:off x="2109788" y="5064126"/>
                  <a:ext cx="93662" cy="93663"/>
                </a:xfrm>
                <a:custGeom>
                  <a:avLst/>
                  <a:gdLst>
                    <a:gd name="T0" fmla="*/ 24 w 25"/>
                    <a:gd name="T1" fmla="*/ 4 h 25"/>
                    <a:gd name="T2" fmla="*/ 25 w 25"/>
                    <a:gd name="T3" fmla="*/ 1 h 25"/>
                    <a:gd name="T4" fmla="*/ 22 w 25"/>
                    <a:gd name="T5" fmla="*/ 0 h 25"/>
                    <a:gd name="T6" fmla="*/ 22 w 25"/>
                    <a:gd name="T7" fmla="*/ 0 h 25"/>
                    <a:gd name="T8" fmla="*/ 1 w 25"/>
                    <a:gd name="T9" fmla="*/ 22 h 25"/>
                    <a:gd name="T10" fmla="*/ 2 w 25"/>
                    <a:gd name="T11" fmla="*/ 25 h 25"/>
                    <a:gd name="T12" fmla="*/ 5 w 25"/>
                    <a:gd name="T13" fmla="*/ 24 h 25"/>
                    <a:gd name="T14" fmla="*/ 24 w 25"/>
                    <a:gd name="T15" fmla="*/ 4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25">
                      <a:moveTo>
                        <a:pt x="24" y="4"/>
                      </a:moveTo>
                      <a:cubicBezTo>
                        <a:pt x="25" y="3"/>
                        <a:pt x="25" y="2"/>
                        <a:pt x="25" y="1"/>
                      </a:cubicBezTo>
                      <a:cubicBezTo>
                        <a:pt x="24" y="0"/>
                        <a:pt x="23" y="0"/>
                        <a:pt x="2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3" y="4"/>
                        <a:pt x="5" y="12"/>
                        <a:pt x="1" y="22"/>
                      </a:cubicBezTo>
                      <a:cubicBezTo>
                        <a:pt x="0" y="23"/>
                        <a:pt x="1" y="24"/>
                        <a:pt x="2" y="25"/>
                      </a:cubicBezTo>
                      <a:cubicBezTo>
                        <a:pt x="3" y="25"/>
                        <a:pt x="4" y="25"/>
                        <a:pt x="5" y="24"/>
                      </a:cubicBezTo>
                      <a:cubicBezTo>
                        <a:pt x="8" y="14"/>
                        <a:pt x="15" y="8"/>
                        <a:pt x="24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0" name="Group 24"/>
              <p:cNvGrpSpPr/>
              <p:nvPr/>
            </p:nvGrpSpPr>
            <p:grpSpPr>
              <a:xfrm>
                <a:off x="8806221" y="3987764"/>
                <a:ext cx="495300" cy="466725"/>
                <a:chOff x="1049338" y="4976813"/>
                <a:chExt cx="495300" cy="466725"/>
              </a:xfrm>
              <a:solidFill>
                <a:schemeClr val="bg1"/>
              </a:solidFill>
            </p:grpSpPr>
            <p:sp>
              <p:nvSpPr>
                <p:cNvPr id="60" name="Oval 57"/>
                <p:cNvSpPr>
                  <a:spLocks noChangeArrowheads="1"/>
                </p:cNvSpPr>
                <p:nvPr/>
              </p:nvSpPr>
              <p:spPr bwMode="auto">
                <a:xfrm>
                  <a:off x="1289050" y="5232401"/>
                  <a:ext cx="60325" cy="6032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61" name="Freeform 58"/>
                <p:cNvSpPr>
                  <a:spLocks noEditPoints="1"/>
                </p:cNvSpPr>
                <p:nvPr/>
              </p:nvSpPr>
              <p:spPr bwMode="auto">
                <a:xfrm>
                  <a:off x="1049338" y="4976813"/>
                  <a:ext cx="495300" cy="466725"/>
                </a:xfrm>
                <a:custGeom>
                  <a:avLst/>
                  <a:gdLst>
                    <a:gd name="T0" fmla="*/ 116 w 132"/>
                    <a:gd name="T1" fmla="*/ 48 h 124"/>
                    <a:gd name="T2" fmla="*/ 116 w 132"/>
                    <a:gd name="T3" fmla="*/ 22 h 124"/>
                    <a:gd name="T4" fmla="*/ 104 w 132"/>
                    <a:gd name="T5" fmla="*/ 0 h 124"/>
                    <a:gd name="T6" fmla="*/ 22 w 132"/>
                    <a:gd name="T7" fmla="*/ 0 h 124"/>
                    <a:gd name="T8" fmla="*/ 0 w 132"/>
                    <a:gd name="T9" fmla="*/ 102 h 124"/>
                    <a:gd name="T10" fmla="*/ 94 w 132"/>
                    <a:gd name="T11" fmla="*/ 124 h 124"/>
                    <a:gd name="T12" fmla="*/ 116 w 132"/>
                    <a:gd name="T13" fmla="*/ 96 h 124"/>
                    <a:gd name="T14" fmla="*/ 116 w 132"/>
                    <a:gd name="T15" fmla="*/ 48 h 124"/>
                    <a:gd name="T16" fmla="*/ 88 w 132"/>
                    <a:gd name="T17" fmla="*/ 8 h 124"/>
                    <a:gd name="T18" fmla="*/ 108 w 132"/>
                    <a:gd name="T19" fmla="*/ 12 h 124"/>
                    <a:gd name="T20" fmla="*/ 108 w 132"/>
                    <a:gd name="T21" fmla="*/ 24 h 124"/>
                    <a:gd name="T22" fmla="*/ 104 w 132"/>
                    <a:gd name="T23" fmla="*/ 36 h 124"/>
                    <a:gd name="T24" fmla="*/ 104 w 132"/>
                    <a:gd name="T25" fmla="*/ 32 h 124"/>
                    <a:gd name="T26" fmla="*/ 104 w 132"/>
                    <a:gd name="T27" fmla="*/ 16 h 124"/>
                    <a:gd name="T28" fmla="*/ 16 w 132"/>
                    <a:gd name="T29" fmla="*/ 12 h 124"/>
                    <a:gd name="T30" fmla="*/ 12 w 132"/>
                    <a:gd name="T31" fmla="*/ 24 h 124"/>
                    <a:gd name="T32" fmla="*/ 8 w 132"/>
                    <a:gd name="T33" fmla="*/ 22 h 124"/>
                    <a:gd name="T34" fmla="*/ 100 w 132"/>
                    <a:gd name="T35" fmla="*/ 20 h 124"/>
                    <a:gd name="T36" fmla="*/ 16 w 132"/>
                    <a:gd name="T37" fmla="*/ 16 h 124"/>
                    <a:gd name="T38" fmla="*/ 100 w 132"/>
                    <a:gd name="T39" fmla="*/ 20 h 124"/>
                    <a:gd name="T40" fmla="*/ 100 w 132"/>
                    <a:gd name="T41" fmla="*/ 28 h 124"/>
                    <a:gd name="T42" fmla="*/ 16 w 132"/>
                    <a:gd name="T43" fmla="*/ 24 h 124"/>
                    <a:gd name="T44" fmla="*/ 100 w 132"/>
                    <a:gd name="T45" fmla="*/ 32 h 124"/>
                    <a:gd name="T46" fmla="*/ 88 w 132"/>
                    <a:gd name="T47" fmla="*/ 36 h 124"/>
                    <a:gd name="T48" fmla="*/ 16 w 132"/>
                    <a:gd name="T49" fmla="*/ 35 h 124"/>
                    <a:gd name="T50" fmla="*/ 100 w 132"/>
                    <a:gd name="T51" fmla="*/ 32 h 124"/>
                    <a:gd name="T52" fmla="*/ 94 w 132"/>
                    <a:gd name="T53" fmla="*/ 116 h 124"/>
                    <a:gd name="T54" fmla="*/ 8 w 132"/>
                    <a:gd name="T55" fmla="*/ 102 h 124"/>
                    <a:gd name="T56" fmla="*/ 22 w 132"/>
                    <a:gd name="T57" fmla="*/ 44 h 124"/>
                    <a:gd name="T58" fmla="*/ 104 w 132"/>
                    <a:gd name="T59" fmla="*/ 44 h 124"/>
                    <a:gd name="T60" fmla="*/ 108 w 132"/>
                    <a:gd name="T61" fmla="*/ 56 h 124"/>
                    <a:gd name="T62" fmla="*/ 52 w 132"/>
                    <a:gd name="T63" fmla="*/ 76 h 124"/>
                    <a:gd name="T64" fmla="*/ 108 w 132"/>
                    <a:gd name="T65" fmla="*/ 96 h 124"/>
                    <a:gd name="T66" fmla="*/ 113 w 132"/>
                    <a:gd name="T67" fmla="*/ 88 h 124"/>
                    <a:gd name="T68" fmla="*/ 60 w 132"/>
                    <a:gd name="T69" fmla="*/ 76 h 124"/>
                    <a:gd name="T70" fmla="*/ 108 w 132"/>
                    <a:gd name="T71" fmla="*/ 64 h 124"/>
                    <a:gd name="T72" fmla="*/ 115 w 132"/>
                    <a:gd name="T73" fmla="*/ 59 h 124"/>
                    <a:gd name="T74" fmla="*/ 120 w 132"/>
                    <a:gd name="T75" fmla="*/ 7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32" h="124">
                      <a:moveTo>
                        <a:pt x="116" y="48"/>
                      </a:moveTo>
                      <a:cubicBezTo>
                        <a:pt x="116" y="48"/>
                        <a:pt x="116" y="48"/>
                        <a:pt x="116" y="48"/>
                      </a:cubicBezTo>
                      <a:cubicBezTo>
                        <a:pt x="116" y="24"/>
                        <a:pt x="116" y="24"/>
                        <a:pt x="116" y="24"/>
                      </a:cubicBezTo>
                      <a:cubicBezTo>
                        <a:pt x="116" y="22"/>
                        <a:pt x="116" y="22"/>
                        <a:pt x="116" y="22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5"/>
                        <a:pt x="111" y="0"/>
                        <a:pt x="104" y="0"/>
                      </a:cubicBezTo>
                      <a:cubicBezTo>
                        <a:pt x="88" y="0"/>
                        <a:pt x="88" y="0"/>
                        <a:pt x="8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14"/>
                        <a:pt x="10" y="124"/>
                        <a:pt x="22" y="124"/>
                      </a:cubicBezTo>
                      <a:cubicBezTo>
                        <a:pt x="94" y="124"/>
                        <a:pt x="94" y="124"/>
                        <a:pt x="94" y="124"/>
                      </a:cubicBezTo>
                      <a:cubicBezTo>
                        <a:pt x="106" y="124"/>
                        <a:pt x="116" y="114"/>
                        <a:pt x="116" y="102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16" y="96"/>
                        <a:pt x="116" y="96"/>
                        <a:pt x="116" y="96"/>
                      </a:cubicBezTo>
                      <a:cubicBezTo>
                        <a:pt x="132" y="84"/>
                        <a:pt x="132" y="60"/>
                        <a:pt x="116" y="48"/>
                      </a:cubicBezTo>
                      <a:close/>
                      <a:moveTo>
                        <a:pt x="22" y="8"/>
                      </a:moveTo>
                      <a:cubicBezTo>
                        <a:pt x="88" y="8"/>
                        <a:pt x="88" y="8"/>
                        <a:pt x="88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6" y="8"/>
                        <a:pt x="108" y="10"/>
                        <a:pt x="108" y="12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4"/>
                        <a:pt x="108" y="24"/>
                        <a:pt x="108" y="24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7" y="36"/>
                        <a:pt x="105" y="36"/>
                        <a:pt x="104" y="36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4" y="24"/>
                        <a:pt x="104" y="24"/>
                        <a:pt x="104" y="24"/>
                      </a:cubicBezTo>
                      <a:cubicBezTo>
                        <a:pt x="104" y="16"/>
                        <a:pt x="104" y="16"/>
                        <a:pt x="104" y="16"/>
                      </a:cubicBezTo>
                      <a:cubicBezTo>
                        <a:pt x="104" y="14"/>
                        <a:pt x="102" y="12"/>
                        <a:pt x="100" y="12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4" y="12"/>
                        <a:pt x="12" y="14"/>
                        <a:pt x="12" y="16"/>
                      </a:cubicBezTo>
                      <a:cubicBezTo>
                        <a:pt x="12" y="24"/>
                        <a:pt x="12" y="24"/>
                        <a:pt x="12" y="24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0" y="29"/>
                        <a:pt x="8" y="26"/>
                        <a:pt x="8" y="22"/>
                      </a:cubicBezTo>
                      <a:cubicBezTo>
                        <a:pt x="8" y="14"/>
                        <a:pt x="14" y="8"/>
                        <a:pt x="22" y="8"/>
                      </a:cubicBezTo>
                      <a:close/>
                      <a:moveTo>
                        <a:pt x="100" y="20"/>
                      </a:move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lnTo>
                        <a:pt x="100" y="20"/>
                      </a:lnTo>
                      <a:close/>
                      <a:moveTo>
                        <a:pt x="100" y="24"/>
                      </a:moveTo>
                      <a:cubicBezTo>
                        <a:pt x="100" y="28"/>
                        <a:pt x="100" y="28"/>
                        <a:pt x="100" y="28"/>
                      </a:cubicBezTo>
                      <a:cubicBezTo>
                        <a:pt x="16" y="28"/>
                        <a:pt x="16" y="28"/>
                        <a:pt x="16" y="28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lnTo>
                        <a:pt x="100" y="24"/>
                      </a:lnTo>
                      <a:close/>
                      <a:moveTo>
                        <a:pt x="100" y="32"/>
                      </a:moveTo>
                      <a:cubicBezTo>
                        <a:pt x="100" y="36"/>
                        <a:pt x="100" y="36"/>
                        <a:pt x="100" y="36"/>
                      </a:cubicBezTo>
                      <a:cubicBezTo>
                        <a:pt x="88" y="36"/>
                        <a:pt x="88" y="36"/>
                        <a:pt x="88" y="36"/>
                      </a:cubicBezTo>
                      <a:cubicBezTo>
                        <a:pt x="22" y="36"/>
                        <a:pt x="22" y="36"/>
                        <a:pt x="22" y="36"/>
                      </a:cubicBezTo>
                      <a:cubicBezTo>
                        <a:pt x="20" y="36"/>
                        <a:pt x="18" y="35"/>
                        <a:pt x="16" y="35"/>
                      </a:cubicBezTo>
                      <a:cubicBezTo>
                        <a:pt x="16" y="32"/>
                        <a:pt x="16" y="32"/>
                        <a:pt x="16" y="32"/>
                      </a:cubicBezTo>
                      <a:lnTo>
                        <a:pt x="100" y="32"/>
                      </a:lnTo>
                      <a:close/>
                      <a:moveTo>
                        <a:pt x="108" y="102"/>
                      </a:moveTo>
                      <a:cubicBezTo>
                        <a:pt x="108" y="110"/>
                        <a:pt x="102" y="116"/>
                        <a:pt x="94" y="116"/>
                      </a:cubicBezTo>
                      <a:cubicBezTo>
                        <a:pt x="22" y="116"/>
                        <a:pt x="22" y="116"/>
                        <a:pt x="22" y="116"/>
                      </a:cubicBezTo>
                      <a:cubicBezTo>
                        <a:pt x="14" y="116"/>
                        <a:pt x="8" y="110"/>
                        <a:pt x="8" y="102"/>
                      </a:cubicBezTo>
                      <a:cubicBezTo>
                        <a:pt x="8" y="39"/>
                        <a:pt x="8" y="39"/>
                        <a:pt x="8" y="39"/>
                      </a:cubicBezTo>
                      <a:cubicBezTo>
                        <a:pt x="12" y="42"/>
                        <a:pt x="17" y="44"/>
                        <a:pt x="22" y="44"/>
                      </a:cubicBezTo>
                      <a:cubicBezTo>
                        <a:pt x="88" y="44"/>
                        <a:pt x="88" y="44"/>
                        <a:pt x="88" y="44"/>
                      </a:cubicBezTo>
                      <a:cubicBezTo>
                        <a:pt x="104" y="44"/>
                        <a:pt x="104" y="44"/>
                        <a:pt x="104" y="44"/>
                      </a:cubicBezTo>
                      <a:cubicBezTo>
                        <a:pt x="106" y="44"/>
                        <a:pt x="108" y="46"/>
                        <a:pt x="108" y="48"/>
                      </a:cubicBezTo>
                      <a:cubicBezTo>
                        <a:pt x="108" y="56"/>
                        <a:pt x="108" y="56"/>
                        <a:pt x="108" y="56"/>
                      </a:cubicBezTo>
                      <a:cubicBezTo>
                        <a:pt x="72" y="56"/>
                        <a:pt x="72" y="56"/>
                        <a:pt x="72" y="56"/>
                      </a:cubicBezTo>
                      <a:cubicBezTo>
                        <a:pt x="61" y="56"/>
                        <a:pt x="52" y="65"/>
                        <a:pt x="52" y="76"/>
                      </a:cubicBezTo>
                      <a:cubicBezTo>
                        <a:pt x="52" y="87"/>
                        <a:pt x="61" y="96"/>
                        <a:pt x="72" y="96"/>
                      </a:cubicBezTo>
                      <a:cubicBezTo>
                        <a:pt x="108" y="96"/>
                        <a:pt x="108" y="96"/>
                        <a:pt x="108" y="96"/>
                      </a:cubicBezTo>
                      <a:lnTo>
                        <a:pt x="108" y="102"/>
                      </a:lnTo>
                      <a:close/>
                      <a:moveTo>
                        <a:pt x="113" y="88"/>
                      </a:moveTo>
                      <a:cubicBezTo>
                        <a:pt x="72" y="88"/>
                        <a:pt x="72" y="88"/>
                        <a:pt x="72" y="88"/>
                      </a:cubicBezTo>
                      <a:cubicBezTo>
                        <a:pt x="65" y="88"/>
                        <a:pt x="60" y="83"/>
                        <a:pt x="60" y="76"/>
                      </a:cubicBezTo>
                      <a:cubicBezTo>
                        <a:pt x="60" y="69"/>
                        <a:pt x="65" y="64"/>
                        <a:pt x="72" y="64"/>
                      </a:cubicBezTo>
                      <a:cubicBezTo>
                        <a:pt x="108" y="64"/>
                        <a:pt x="108" y="64"/>
                        <a:pt x="108" y="64"/>
                      </a:cubicBezTo>
                      <a:cubicBezTo>
                        <a:pt x="110" y="64"/>
                        <a:pt x="113" y="63"/>
                        <a:pt x="114" y="61"/>
                      </a:cubicBezTo>
                      <a:cubicBezTo>
                        <a:pt x="115" y="60"/>
                        <a:pt x="115" y="60"/>
                        <a:pt x="115" y="59"/>
                      </a:cubicBezTo>
                      <a:cubicBezTo>
                        <a:pt x="115" y="59"/>
                        <a:pt x="116" y="59"/>
                        <a:pt x="116" y="59"/>
                      </a:cubicBezTo>
                      <a:cubicBezTo>
                        <a:pt x="118" y="62"/>
                        <a:pt x="120" y="67"/>
                        <a:pt x="120" y="72"/>
                      </a:cubicBezTo>
                      <a:cubicBezTo>
                        <a:pt x="120" y="78"/>
                        <a:pt x="118" y="84"/>
                        <a:pt x="113" y="8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sp>
            <p:nvSpPr>
              <p:cNvPr id="21" name="Freeform 59"/>
              <p:cNvSpPr>
                <a:spLocks noEditPoints="1"/>
              </p:cNvSpPr>
              <p:nvPr/>
            </p:nvSpPr>
            <p:spPr bwMode="auto">
              <a:xfrm>
                <a:off x="10358746" y="1778001"/>
                <a:ext cx="481012" cy="482600"/>
              </a:xfrm>
              <a:custGeom>
                <a:avLst/>
                <a:gdLst>
                  <a:gd name="T0" fmla="*/ 81 w 128"/>
                  <a:gd name="T1" fmla="*/ 14 h 128"/>
                  <a:gd name="T2" fmla="*/ 53 w 128"/>
                  <a:gd name="T3" fmla="*/ 36 h 128"/>
                  <a:gd name="T4" fmla="*/ 33 w 128"/>
                  <a:gd name="T5" fmla="*/ 36 h 128"/>
                  <a:gd name="T6" fmla="*/ 0 w 128"/>
                  <a:gd name="T7" fmla="*/ 56 h 128"/>
                  <a:gd name="T8" fmla="*/ 24 w 128"/>
                  <a:gd name="T9" fmla="*/ 84 h 128"/>
                  <a:gd name="T10" fmla="*/ 32 w 128"/>
                  <a:gd name="T11" fmla="*/ 128 h 128"/>
                  <a:gd name="T12" fmla="*/ 56 w 128"/>
                  <a:gd name="T13" fmla="*/ 120 h 128"/>
                  <a:gd name="T14" fmla="*/ 52 w 128"/>
                  <a:gd name="T15" fmla="*/ 108 h 128"/>
                  <a:gd name="T16" fmla="*/ 52 w 128"/>
                  <a:gd name="T17" fmla="*/ 80 h 128"/>
                  <a:gd name="T18" fmla="*/ 53 w 128"/>
                  <a:gd name="T19" fmla="*/ 78 h 128"/>
                  <a:gd name="T20" fmla="*/ 54 w 128"/>
                  <a:gd name="T21" fmla="*/ 77 h 128"/>
                  <a:gd name="T22" fmla="*/ 55 w 128"/>
                  <a:gd name="T23" fmla="*/ 76 h 128"/>
                  <a:gd name="T24" fmla="*/ 81 w 128"/>
                  <a:gd name="T25" fmla="*/ 98 h 128"/>
                  <a:gd name="T26" fmla="*/ 128 w 128"/>
                  <a:gd name="T27" fmla="*/ 56 h 128"/>
                  <a:gd name="T28" fmla="*/ 80 w 128"/>
                  <a:gd name="T29" fmla="*/ 56 h 128"/>
                  <a:gd name="T30" fmla="*/ 92 w 128"/>
                  <a:gd name="T31" fmla="*/ 44 h 128"/>
                  <a:gd name="T32" fmla="*/ 92 w 128"/>
                  <a:gd name="T33" fmla="*/ 68 h 128"/>
                  <a:gd name="T34" fmla="*/ 80 w 128"/>
                  <a:gd name="T35" fmla="*/ 56 h 128"/>
                  <a:gd name="T36" fmla="*/ 16 w 128"/>
                  <a:gd name="T37" fmla="*/ 44 h 128"/>
                  <a:gd name="T38" fmla="*/ 40 w 128"/>
                  <a:gd name="T39" fmla="*/ 56 h 128"/>
                  <a:gd name="T40" fmla="*/ 16 w 128"/>
                  <a:gd name="T41" fmla="*/ 68 h 128"/>
                  <a:gd name="T42" fmla="*/ 48 w 128"/>
                  <a:gd name="T43" fmla="*/ 120 h 128"/>
                  <a:gd name="T44" fmla="*/ 32 w 128"/>
                  <a:gd name="T45" fmla="*/ 84 h 128"/>
                  <a:gd name="T46" fmla="*/ 33 w 128"/>
                  <a:gd name="T47" fmla="*/ 76 h 128"/>
                  <a:gd name="T48" fmla="*/ 45 w 128"/>
                  <a:gd name="T49" fmla="*/ 76 h 128"/>
                  <a:gd name="T50" fmla="*/ 44 w 128"/>
                  <a:gd name="T51" fmla="*/ 108 h 128"/>
                  <a:gd name="T52" fmla="*/ 48 w 128"/>
                  <a:gd name="T53" fmla="*/ 117 h 128"/>
                  <a:gd name="T54" fmla="*/ 53 w 128"/>
                  <a:gd name="T55" fmla="*/ 68 h 128"/>
                  <a:gd name="T56" fmla="*/ 52 w 128"/>
                  <a:gd name="T57" fmla="*/ 68 h 128"/>
                  <a:gd name="T58" fmla="*/ 52 w 128"/>
                  <a:gd name="T59" fmla="*/ 44 h 128"/>
                  <a:gd name="T60" fmla="*/ 74 w 128"/>
                  <a:gd name="T61" fmla="*/ 36 h 128"/>
                  <a:gd name="T62" fmla="*/ 74 w 128"/>
                  <a:gd name="T63" fmla="*/ 76 h 128"/>
                  <a:gd name="T64" fmla="*/ 100 w 128"/>
                  <a:gd name="T65" fmla="*/ 104 h 128"/>
                  <a:gd name="T66" fmla="*/ 92 w 128"/>
                  <a:gd name="T67" fmla="*/ 76 h 128"/>
                  <a:gd name="T68" fmla="*/ 92 w 128"/>
                  <a:gd name="T69" fmla="*/ 36 h 128"/>
                  <a:gd name="T70" fmla="*/ 100 w 128"/>
                  <a:gd name="T71" fmla="*/ 8 h 128"/>
                  <a:gd name="T72" fmla="*/ 100 w 128"/>
                  <a:gd name="T73" fmla="*/ 10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8" h="128">
                    <a:moveTo>
                      <a:pt x="100" y="0"/>
                    </a:moveTo>
                    <a:cubicBezTo>
                      <a:pt x="92" y="0"/>
                      <a:pt x="85" y="6"/>
                      <a:pt x="81" y="14"/>
                    </a:cubicBezTo>
                    <a:cubicBezTo>
                      <a:pt x="81" y="14"/>
                      <a:pt x="81" y="14"/>
                      <a:pt x="81" y="14"/>
                    </a:cubicBezTo>
                    <a:cubicBezTo>
                      <a:pt x="74" y="27"/>
                      <a:pt x="64" y="36"/>
                      <a:pt x="53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7" y="36"/>
                      <a:pt x="0" y="45"/>
                      <a:pt x="0" y="56"/>
                    </a:cubicBezTo>
                    <a:cubicBezTo>
                      <a:pt x="0" y="67"/>
                      <a:pt x="7" y="76"/>
                      <a:pt x="16" y="76"/>
                    </a:cubicBezTo>
                    <a:cubicBezTo>
                      <a:pt x="20" y="76"/>
                      <a:pt x="24" y="80"/>
                      <a:pt x="24" y="84"/>
                    </a:cubicBezTo>
                    <a:cubicBezTo>
                      <a:pt x="24" y="120"/>
                      <a:pt x="24" y="120"/>
                      <a:pt x="24" y="120"/>
                    </a:cubicBezTo>
                    <a:cubicBezTo>
                      <a:pt x="24" y="124"/>
                      <a:pt x="28" y="128"/>
                      <a:pt x="32" y="128"/>
                    </a:cubicBezTo>
                    <a:cubicBezTo>
                      <a:pt x="48" y="128"/>
                      <a:pt x="48" y="128"/>
                      <a:pt x="48" y="128"/>
                    </a:cubicBezTo>
                    <a:cubicBezTo>
                      <a:pt x="52" y="128"/>
                      <a:pt x="56" y="124"/>
                      <a:pt x="56" y="120"/>
                    </a:cubicBezTo>
                    <a:cubicBezTo>
                      <a:pt x="56" y="116"/>
                      <a:pt x="56" y="116"/>
                      <a:pt x="56" y="116"/>
                    </a:cubicBezTo>
                    <a:cubicBezTo>
                      <a:pt x="56" y="112"/>
                      <a:pt x="52" y="110"/>
                      <a:pt x="52" y="108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80"/>
                      <a:pt x="52" y="80"/>
                      <a:pt x="52" y="80"/>
                    </a:cubicBezTo>
                    <a:cubicBezTo>
                      <a:pt x="52" y="79"/>
                      <a:pt x="52" y="79"/>
                      <a:pt x="53" y="78"/>
                    </a:cubicBez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7"/>
                      <a:pt x="53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4" y="76"/>
                      <a:pt x="55" y="76"/>
                      <a:pt x="55" y="76"/>
                    </a:cubicBezTo>
                    <a:cubicBezTo>
                      <a:pt x="65" y="77"/>
                      <a:pt x="74" y="85"/>
                      <a:pt x="81" y="98"/>
                    </a:cubicBezTo>
                    <a:cubicBezTo>
                      <a:pt x="81" y="98"/>
                      <a:pt x="81" y="98"/>
                      <a:pt x="81" y="98"/>
                    </a:cubicBezTo>
                    <a:cubicBezTo>
                      <a:pt x="85" y="106"/>
                      <a:pt x="92" y="112"/>
                      <a:pt x="100" y="112"/>
                    </a:cubicBezTo>
                    <a:cubicBezTo>
                      <a:pt x="118" y="112"/>
                      <a:pt x="128" y="84"/>
                      <a:pt x="128" y="56"/>
                    </a:cubicBezTo>
                    <a:cubicBezTo>
                      <a:pt x="128" y="28"/>
                      <a:pt x="118" y="0"/>
                      <a:pt x="100" y="0"/>
                    </a:cubicBezTo>
                    <a:close/>
                    <a:moveTo>
                      <a:pt x="80" y="56"/>
                    </a:moveTo>
                    <a:cubicBezTo>
                      <a:pt x="80" y="52"/>
                      <a:pt x="80" y="48"/>
                      <a:pt x="81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6" y="44"/>
                      <a:pt x="100" y="49"/>
                      <a:pt x="100" y="56"/>
                    </a:cubicBezTo>
                    <a:cubicBezTo>
                      <a:pt x="100" y="63"/>
                      <a:pt x="96" y="68"/>
                      <a:pt x="92" y="68"/>
                    </a:cubicBezTo>
                    <a:cubicBezTo>
                      <a:pt x="81" y="68"/>
                      <a:pt x="81" y="68"/>
                      <a:pt x="81" y="68"/>
                    </a:cubicBezTo>
                    <a:cubicBezTo>
                      <a:pt x="80" y="64"/>
                      <a:pt x="80" y="60"/>
                      <a:pt x="80" y="56"/>
                    </a:cubicBezTo>
                    <a:close/>
                    <a:moveTo>
                      <a:pt x="8" y="56"/>
                    </a:moveTo>
                    <a:cubicBezTo>
                      <a:pt x="8" y="49"/>
                      <a:pt x="12" y="44"/>
                      <a:pt x="16" y="44"/>
                    </a:cubicBezTo>
                    <a:cubicBezTo>
                      <a:pt x="44" y="44"/>
                      <a:pt x="44" y="44"/>
                      <a:pt x="44" y="44"/>
                    </a:cubicBezTo>
                    <a:cubicBezTo>
                      <a:pt x="42" y="47"/>
                      <a:pt x="40" y="51"/>
                      <a:pt x="40" y="56"/>
                    </a:cubicBezTo>
                    <a:cubicBezTo>
                      <a:pt x="40" y="61"/>
                      <a:pt x="42" y="65"/>
                      <a:pt x="44" y="68"/>
                    </a:cubicBezTo>
                    <a:cubicBezTo>
                      <a:pt x="16" y="68"/>
                      <a:pt x="16" y="68"/>
                      <a:pt x="16" y="68"/>
                    </a:cubicBezTo>
                    <a:cubicBezTo>
                      <a:pt x="12" y="68"/>
                      <a:pt x="8" y="63"/>
                      <a:pt x="8" y="56"/>
                    </a:cubicBezTo>
                    <a:close/>
                    <a:moveTo>
                      <a:pt x="48" y="120"/>
                    </a:moveTo>
                    <a:cubicBezTo>
                      <a:pt x="32" y="120"/>
                      <a:pt x="32" y="120"/>
                      <a:pt x="32" y="120"/>
                    </a:cubicBezTo>
                    <a:cubicBezTo>
                      <a:pt x="32" y="84"/>
                      <a:pt x="32" y="84"/>
                      <a:pt x="32" y="84"/>
                    </a:cubicBezTo>
                    <a:cubicBezTo>
                      <a:pt x="32" y="81"/>
                      <a:pt x="31" y="78"/>
                      <a:pt x="30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45" y="76"/>
                      <a:pt x="45" y="76"/>
                      <a:pt x="45" y="76"/>
                    </a:cubicBezTo>
                    <a:cubicBezTo>
                      <a:pt x="44" y="77"/>
                      <a:pt x="44" y="79"/>
                      <a:pt x="44" y="80"/>
                    </a:cubicBezTo>
                    <a:cubicBezTo>
                      <a:pt x="44" y="108"/>
                      <a:pt x="44" y="108"/>
                      <a:pt x="44" y="108"/>
                    </a:cubicBezTo>
                    <a:cubicBezTo>
                      <a:pt x="44" y="112"/>
                      <a:pt x="46" y="114"/>
                      <a:pt x="47" y="116"/>
                    </a:cubicBezTo>
                    <a:cubicBezTo>
                      <a:pt x="48" y="116"/>
                      <a:pt x="48" y="116"/>
                      <a:pt x="48" y="117"/>
                    </a:cubicBezTo>
                    <a:lnTo>
                      <a:pt x="48" y="120"/>
                    </a:lnTo>
                    <a:close/>
                    <a:moveTo>
                      <a:pt x="53" y="68"/>
                    </a:moveTo>
                    <a:cubicBezTo>
                      <a:pt x="52" y="68"/>
                      <a:pt x="52" y="68"/>
                      <a:pt x="52" y="68"/>
                    </a:cubicBezTo>
                    <a:cubicBezTo>
                      <a:pt x="52" y="68"/>
                      <a:pt x="52" y="68"/>
                      <a:pt x="52" y="68"/>
                    </a:cubicBezTo>
                    <a:cubicBezTo>
                      <a:pt x="48" y="68"/>
                      <a:pt x="44" y="63"/>
                      <a:pt x="44" y="56"/>
                    </a:cubicBezTo>
                    <a:cubicBezTo>
                      <a:pt x="44" y="49"/>
                      <a:pt x="48" y="44"/>
                      <a:pt x="52" y="44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60" y="44"/>
                      <a:pt x="68" y="41"/>
                      <a:pt x="74" y="36"/>
                    </a:cubicBezTo>
                    <a:cubicBezTo>
                      <a:pt x="73" y="42"/>
                      <a:pt x="72" y="49"/>
                      <a:pt x="72" y="56"/>
                    </a:cubicBezTo>
                    <a:cubicBezTo>
                      <a:pt x="72" y="63"/>
                      <a:pt x="73" y="70"/>
                      <a:pt x="74" y="76"/>
                    </a:cubicBezTo>
                    <a:cubicBezTo>
                      <a:pt x="68" y="71"/>
                      <a:pt x="60" y="68"/>
                      <a:pt x="53" y="68"/>
                    </a:cubicBezTo>
                    <a:close/>
                    <a:moveTo>
                      <a:pt x="100" y="104"/>
                    </a:moveTo>
                    <a:cubicBezTo>
                      <a:pt x="92" y="104"/>
                      <a:pt x="85" y="93"/>
                      <a:pt x="82" y="76"/>
                    </a:cubicBezTo>
                    <a:cubicBezTo>
                      <a:pt x="92" y="76"/>
                      <a:pt x="92" y="76"/>
                      <a:pt x="92" y="76"/>
                    </a:cubicBezTo>
                    <a:cubicBezTo>
                      <a:pt x="101" y="76"/>
                      <a:pt x="108" y="67"/>
                      <a:pt x="108" y="56"/>
                    </a:cubicBezTo>
                    <a:cubicBezTo>
                      <a:pt x="108" y="45"/>
                      <a:pt x="101" y="36"/>
                      <a:pt x="92" y="36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5" y="19"/>
                      <a:pt x="92" y="8"/>
                      <a:pt x="100" y="8"/>
                    </a:cubicBezTo>
                    <a:cubicBezTo>
                      <a:pt x="111" y="8"/>
                      <a:pt x="120" y="29"/>
                      <a:pt x="120" y="56"/>
                    </a:cubicBezTo>
                    <a:cubicBezTo>
                      <a:pt x="120" y="83"/>
                      <a:pt x="111" y="104"/>
                      <a:pt x="100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22" name="Freeform 60"/>
              <p:cNvSpPr>
                <a:spLocks noEditPoints="1"/>
              </p:cNvSpPr>
              <p:nvPr/>
            </p:nvSpPr>
            <p:spPr bwMode="auto">
              <a:xfrm>
                <a:off x="5920091" y="2565323"/>
                <a:ext cx="485775" cy="482600"/>
              </a:xfrm>
              <a:custGeom>
                <a:avLst/>
                <a:gdLst>
                  <a:gd name="T0" fmla="*/ 126 w 129"/>
                  <a:gd name="T1" fmla="*/ 2 h 128"/>
                  <a:gd name="T2" fmla="*/ 121 w 129"/>
                  <a:gd name="T3" fmla="*/ 0 h 128"/>
                  <a:gd name="T4" fmla="*/ 120 w 129"/>
                  <a:gd name="T5" fmla="*/ 0 h 128"/>
                  <a:gd name="T6" fmla="*/ 52 w 129"/>
                  <a:gd name="T7" fmla="*/ 12 h 128"/>
                  <a:gd name="T8" fmla="*/ 45 w 129"/>
                  <a:gd name="T9" fmla="*/ 20 h 128"/>
                  <a:gd name="T10" fmla="*/ 45 w 129"/>
                  <a:gd name="T11" fmla="*/ 28 h 128"/>
                  <a:gd name="T12" fmla="*/ 45 w 129"/>
                  <a:gd name="T13" fmla="*/ 32 h 128"/>
                  <a:gd name="T14" fmla="*/ 45 w 129"/>
                  <a:gd name="T15" fmla="*/ 89 h 128"/>
                  <a:gd name="T16" fmla="*/ 30 w 129"/>
                  <a:gd name="T17" fmla="*/ 84 h 128"/>
                  <a:gd name="T18" fmla="*/ 20 w 129"/>
                  <a:gd name="T19" fmla="*/ 86 h 128"/>
                  <a:gd name="T20" fmla="*/ 3 w 129"/>
                  <a:gd name="T21" fmla="*/ 100 h 128"/>
                  <a:gd name="T22" fmla="*/ 2 w 129"/>
                  <a:gd name="T23" fmla="*/ 115 h 128"/>
                  <a:gd name="T24" fmla="*/ 24 w 129"/>
                  <a:gd name="T25" fmla="*/ 128 h 128"/>
                  <a:gd name="T26" fmla="*/ 34 w 129"/>
                  <a:gd name="T27" fmla="*/ 126 h 128"/>
                  <a:gd name="T28" fmla="*/ 51 w 129"/>
                  <a:gd name="T29" fmla="*/ 112 h 128"/>
                  <a:gd name="T30" fmla="*/ 53 w 129"/>
                  <a:gd name="T31" fmla="*/ 104 h 128"/>
                  <a:gd name="T32" fmla="*/ 53 w 129"/>
                  <a:gd name="T33" fmla="*/ 104 h 128"/>
                  <a:gd name="T34" fmla="*/ 53 w 129"/>
                  <a:gd name="T35" fmla="*/ 40 h 128"/>
                  <a:gd name="T36" fmla="*/ 54 w 129"/>
                  <a:gd name="T37" fmla="*/ 40 h 128"/>
                  <a:gd name="T38" fmla="*/ 121 w 129"/>
                  <a:gd name="T39" fmla="*/ 28 h 128"/>
                  <a:gd name="T40" fmla="*/ 121 w 129"/>
                  <a:gd name="T41" fmla="*/ 77 h 128"/>
                  <a:gd name="T42" fmla="*/ 106 w 129"/>
                  <a:gd name="T43" fmla="*/ 72 h 128"/>
                  <a:gd name="T44" fmla="*/ 96 w 129"/>
                  <a:gd name="T45" fmla="*/ 74 h 128"/>
                  <a:gd name="T46" fmla="*/ 79 w 129"/>
                  <a:gd name="T47" fmla="*/ 88 h 128"/>
                  <a:gd name="T48" fmla="*/ 78 w 129"/>
                  <a:gd name="T49" fmla="*/ 103 h 128"/>
                  <a:gd name="T50" fmla="*/ 100 w 129"/>
                  <a:gd name="T51" fmla="*/ 116 h 128"/>
                  <a:gd name="T52" fmla="*/ 110 w 129"/>
                  <a:gd name="T53" fmla="*/ 114 h 128"/>
                  <a:gd name="T54" fmla="*/ 127 w 129"/>
                  <a:gd name="T55" fmla="*/ 100 h 128"/>
                  <a:gd name="T56" fmla="*/ 129 w 129"/>
                  <a:gd name="T57" fmla="*/ 92 h 128"/>
                  <a:gd name="T58" fmla="*/ 129 w 129"/>
                  <a:gd name="T59" fmla="*/ 92 h 128"/>
                  <a:gd name="T60" fmla="*/ 129 w 129"/>
                  <a:gd name="T61" fmla="*/ 20 h 128"/>
                  <a:gd name="T62" fmla="*/ 129 w 129"/>
                  <a:gd name="T63" fmla="*/ 16 h 128"/>
                  <a:gd name="T64" fmla="*/ 129 w 129"/>
                  <a:gd name="T65" fmla="*/ 8 h 128"/>
                  <a:gd name="T66" fmla="*/ 126 w 129"/>
                  <a:gd name="T67" fmla="*/ 2 h 128"/>
                  <a:gd name="T68" fmla="*/ 32 w 129"/>
                  <a:gd name="T69" fmla="*/ 119 h 128"/>
                  <a:gd name="T70" fmla="*/ 10 w 129"/>
                  <a:gd name="T71" fmla="*/ 112 h 128"/>
                  <a:gd name="T72" fmla="*/ 22 w 129"/>
                  <a:gd name="T73" fmla="*/ 93 h 128"/>
                  <a:gd name="T74" fmla="*/ 44 w 129"/>
                  <a:gd name="T75" fmla="*/ 100 h 128"/>
                  <a:gd name="T76" fmla="*/ 32 w 129"/>
                  <a:gd name="T77" fmla="*/ 119 h 128"/>
                  <a:gd name="T78" fmla="*/ 108 w 129"/>
                  <a:gd name="T79" fmla="*/ 107 h 128"/>
                  <a:gd name="T80" fmla="*/ 85 w 129"/>
                  <a:gd name="T81" fmla="*/ 100 h 128"/>
                  <a:gd name="T82" fmla="*/ 98 w 129"/>
                  <a:gd name="T83" fmla="*/ 81 h 128"/>
                  <a:gd name="T84" fmla="*/ 120 w 129"/>
                  <a:gd name="T85" fmla="*/ 88 h 128"/>
                  <a:gd name="T86" fmla="*/ 108 w 129"/>
                  <a:gd name="T87" fmla="*/ 107 h 128"/>
                  <a:gd name="T88" fmla="*/ 121 w 129"/>
                  <a:gd name="T89" fmla="*/ 20 h 128"/>
                  <a:gd name="T90" fmla="*/ 53 w 129"/>
                  <a:gd name="T91" fmla="*/ 32 h 128"/>
                  <a:gd name="T92" fmla="*/ 53 w 129"/>
                  <a:gd name="T93" fmla="*/ 28 h 128"/>
                  <a:gd name="T94" fmla="*/ 53 w 129"/>
                  <a:gd name="T95" fmla="*/ 20 h 128"/>
                  <a:gd name="T96" fmla="*/ 121 w 129"/>
                  <a:gd name="T97" fmla="*/ 8 h 128"/>
                  <a:gd name="T98" fmla="*/ 121 w 129"/>
                  <a:gd name="T99" fmla="*/ 16 h 128"/>
                  <a:gd name="T100" fmla="*/ 121 w 129"/>
                  <a:gd name="T101" fmla="*/ 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29" h="128">
                    <a:moveTo>
                      <a:pt x="126" y="2"/>
                    </a:moveTo>
                    <a:cubicBezTo>
                      <a:pt x="125" y="1"/>
                      <a:pt x="123" y="0"/>
                      <a:pt x="121" y="0"/>
                    </a:cubicBezTo>
                    <a:cubicBezTo>
                      <a:pt x="121" y="0"/>
                      <a:pt x="120" y="0"/>
                      <a:pt x="120" y="0"/>
                    </a:cubicBezTo>
                    <a:cubicBezTo>
                      <a:pt x="52" y="12"/>
                      <a:pt x="52" y="12"/>
                      <a:pt x="52" y="12"/>
                    </a:cubicBezTo>
                    <a:cubicBezTo>
                      <a:pt x="48" y="13"/>
                      <a:pt x="45" y="16"/>
                      <a:pt x="45" y="20"/>
                    </a:cubicBezTo>
                    <a:cubicBezTo>
                      <a:pt x="45" y="28"/>
                      <a:pt x="45" y="28"/>
                      <a:pt x="45" y="28"/>
                    </a:cubicBezTo>
                    <a:cubicBezTo>
                      <a:pt x="45" y="32"/>
                      <a:pt x="45" y="32"/>
                      <a:pt x="45" y="32"/>
                    </a:cubicBezTo>
                    <a:cubicBezTo>
                      <a:pt x="45" y="89"/>
                      <a:pt x="45" y="89"/>
                      <a:pt x="45" y="89"/>
                    </a:cubicBezTo>
                    <a:cubicBezTo>
                      <a:pt x="41" y="86"/>
                      <a:pt x="36" y="84"/>
                      <a:pt x="30" y="84"/>
                    </a:cubicBezTo>
                    <a:cubicBezTo>
                      <a:pt x="26" y="84"/>
                      <a:pt x="23" y="85"/>
                      <a:pt x="20" y="86"/>
                    </a:cubicBezTo>
                    <a:cubicBezTo>
                      <a:pt x="12" y="88"/>
                      <a:pt x="6" y="93"/>
                      <a:pt x="3" y="100"/>
                    </a:cubicBezTo>
                    <a:cubicBezTo>
                      <a:pt x="1" y="104"/>
                      <a:pt x="0" y="110"/>
                      <a:pt x="2" y="115"/>
                    </a:cubicBezTo>
                    <a:cubicBezTo>
                      <a:pt x="5" y="123"/>
                      <a:pt x="14" y="128"/>
                      <a:pt x="24" y="128"/>
                    </a:cubicBezTo>
                    <a:cubicBezTo>
                      <a:pt x="28" y="128"/>
                      <a:pt x="31" y="127"/>
                      <a:pt x="34" y="126"/>
                    </a:cubicBezTo>
                    <a:cubicBezTo>
                      <a:pt x="42" y="124"/>
                      <a:pt x="48" y="119"/>
                      <a:pt x="51" y="112"/>
                    </a:cubicBezTo>
                    <a:cubicBezTo>
                      <a:pt x="52" y="110"/>
                      <a:pt x="53" y="107"/>
                      <a:pt x="53" y="104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40"/>
                      <a:pt x="53" y="40"/>
                      <a:pt x="53" y="40"/>
                    </a:cubicBezTo>
                    <a:cubicBezTo>
                      <a:pt x="53" y="40"/>
                      <a:pt x="54" y="40"/>
                      <a:pt x="54" y="40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21" y="77"/>
                      <a:pt x="121" y="77"/>
                      <a:pt x="121" y="77"/>
                    </a:cubicBezTo>
                    <a:cubicBezTo>
                      <a:pt x="117" y="74"/>
                      <a:pt x="112" y="72"/>
                      <a:pt x="106" y="72"/>
                    </a:cubicBezTo>
                    <a:cubicBezTo>
                      <a:pt x="102" y="72"/>
                      <a:pt x="99" y="73"/>
                      <a:pt x="96" y="74"/>
                    </a:cubicBezTo>
                    <a:cubicBezTo>
                      <a:pt x="88" y="76"/>
                      <a:pt x="82" y="81"/>
                      <a:pt x="79" y="88"/>
                    </a:cubicBezTo>
                    <a:cubicBezTo>
                      <a:pt x="77" y="92"/>
                      <a:pt x="76" y="98"/>
                      <a:pt x="78" y="103"/>
                    </a:cubicBezTo>
                    <a:cubicBezTo>
                      <a:pt x="81" y="111"/>
                      <a:pt x="90" y="116"/>
                      <a:pt x="100" y="116"/>
                    </a:cubicBezTo>
                    <a:cubicBezTo>
                      <a:pt x="104" y="116"/>
                      <a:pt x="107" y="115"/>
                      <a:pt x="110" y="114"/>
                    </a:cubicBezTo>
                    <a:cubicBezTo>
                      <a:pt x="118" y="112"/>
                      <a:pt x="124" y="107"/>
                      <a:pt x="127" y="100"/>
                    </a:cubicBezTo>
                    <a:cubicBezTo>
                      <a:pt x="128" y="98"/>
                      <a:pt x="129" y="95"/>
                      <a:pt x="129" y="92"/>
                    </a:cubicBezTo>
                    <a:cubicBezTo>
                      <a:pt x="129" y="92"/>
                      <a:pt x="129" y="92"/>
                      <a:pt x="129" y="92"/>
                    </a:cubicBezTo>
                    <a:cubicBezTo>
                      <a:pt x="129" y="20"/>
                      <a:pt x="129" y="20"/>
                      <a:pt x="129" y="20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129" y="6"/>
                      <a:pt x="128" y="3"/>
                      <a:pt x="126" y="2"/>
                    </a:cubicBezTo>
                    <a:close/>
                    <a:moveTo>
                      <a:pt x="32" y="119"/>
                    </a:moveTo>
                    <a:cubicBezTo>
                      <a:pt x="22" y="122"/>
                      <a:pt x="12" y="119"/>
                      <a:pt x="10" y="112"/>
                    </a:cubicBezTo>
                    <a:cubicBezTo>
                      <a:pt x="7" y="105"/>
                      <a:pt x="13" y="96"/>
                      <a:pt x="22" y="93"/>
                    </a:cubicBezTo>
                    <a:cubicBezTo>
                      <a:pt x="32" y="90"/>
                      <a:pt x="42" y="93"/>
                      <a:pt x="44" y="100"/>
                    </a:cubicBezTo>
                    <a:cubicBezTo>
                      <a:pt x="47" y="107"/>
                      <a:pt x="41" y="116"/>
                      <a:pt x="32" y="119"/>
                    </a:cubicBezTo>
                    <a:close/>
                    <a:moveTo>
                      <a:pt x="108" y="107"/>
                    </a:moveTo>
                    <a:cubicBezTo>
                      <a:pt x="98" y="110"/>
                      <a:pt x="88" y="107"/>
                      <a:pt x="85" y="100"/>
                    </a:cubicBezTo>
                    <a:cubicBezTo>
                      <a:pt x="83" y="93"/>
                      <a:pt x="88" y="84"/>
                      <a:pt x="98" y="81"/>
                    </a:cubicBezTo>
                    <a:cubicBezTo>
                      <a:pt x="108" y="78"/>
                      <a:pt x="118" y="81"/>
                      <a:pt x="120" y="88"/>
                    </a:cubicBezTo>
                    <a:cubicBezTo>
                      <a:pt x="123" y="95"/>
                      <a:pt x="117" y="104"/>
                      <a:pt x="108" y="107"/>
                    </a:cubicBezTo>
                    <a:close/>
                    <a:moveTo>
                      <a:pt x="121" y="20"/>
                    </a:moveTo>
                    <a:cubicBezTo>
                      <a:pt x="53" y="32"/>
                      <a:pt x="53" y="32"/>
                      <a:pt x="53" y="32"/>
                    </a:cubicBezTo>
                    <a:cubicBezTo>
                      <a:pt x="53" y="28"/>
                      <a:pt x="53" y="28"/>
                      <a:pt x="53" y="28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1" y="16"/>
                      <a:pt x="121" y="16"/>
                      <a:pt x="121" y="16"/>
                    </a:cubicBezTo>
                    <a:lnTo>
                      <a:pt x="121" y="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grpSp>
            <p:nvGrpSpPr>
              <p:cNvPr id="23" name="Group 27"/>
              <p:cNvGrpSpPr/>
              <p:nvPr/>
            </p:nvGrpSpPr>
            <p:grpSpPr>
              <a:xfrm>
                <a:off x="8355201" y="767514"/>
                <a:ext cx="422275" cy="482600"/>
                <a:chOff x="2041525" y="3035301"/>
                <a:chExt cx="422275" cy="482600"/>
              </a:xfrm>
              <a:solidFill>
                <a:schemeClr val="bg1"/>
              </a:solidFill>
            </p:grpSpPr>
            <p:sp>
              <p:nvSpPr>
                <p:cNvPr id="56" name="Freeform 61"/>
                <p:cNvSpPr>
                  <a:spLocks noEditPoints="1"/>
                </p:cNvSpPr>
                <p:nvPr/>
              </p:nvSpPr>
              <p:spPr bwMode="auto">
                <a:xfrm>
                  <a:off x="2041525" y="3035301"/>
                  <a:ext cx="422275" cy="482600"/>
                </a:xfrm>
                <a:custGeom>
                  <a:avLst/>
                  <a:gdLst>
                    <a:gd name="T0" fmla="*/ 56 w 112"/>
                    <a:gd name="T1" fmla="*/ 0 h 128"/>
                    <a:gd name="T2" fmla="*/ 0 w 112"/>
                    <a:gd name="T3" fmla="*/ 26 h 128"/>
                    <a:gd name="T4" fmla="*/ 0 w 112"/>
                    <a:gd name="T5" fmla="*/ 102 h 128"/>
                    <a:gd name="T6" fmla="*/ 56 w 112"/>
                    <a:gd name="T7" fmla="*/ 128 h 128"/>
                    <a:gd name="T8" fmla="*/ 112 w 112"/>
                    <a:gd name="T9" fmla="*/ 102 h 128"/>
                    <a:gd name="T10" fmla="*/ 112 w 112"/>
                    <a:gd name="T11" fmla="*/ 26 h 128"/>
                    <a:gd name="T12" fmla="*/ 56 w 112"/>
                    <a:gd name="T13" fmla="*/ 0 h 128"/>
                    <a:gd name="T14" fmla="*/ 104 w 112"/>
                    <a:gd name="T15" fmla="*/ 102 h 128"/>
                    <a:gd name="T16" fmla="*/ 56 w 112"/>
                    <a:gd name="T17" fmla="*/ 120 h 128"/>
                    <a:gd name="T18" fmla="*/ 8 w 112"/>
                    <a:gd name="T19" fmla="*/ 102 h 128"/>
                    <a:gd name="T20" fmla="*/ 8 w 112"/>
                    <a:gd name="T21" fmla="*/ 87 h 128"/>
                    <a:gd name="T22" fmla="*/ 56 w 112"/>
                    <a:gd name="T23" fmla="*/ 100 h 128"/>
                    <a:gd name="T24" fmla="*/ 104 w 112"/>
                    <a:gd name="T25" fmla="*/ 87 h 128"/>
                    <a:gd name="T26" fmla="*/ 104 w 112"/>
                    <a:gd name="T27" fmla="*/ 102 h 128"/>
                    <a:gd name="T28" fmla="*/ 104 w 112"/>
                    <a:gd name="T29" fmla="*/ 78 h 128"/>
                    <a:gd name="T30" fmla="*/ 104 w 112"/>
                    <a:gd name="T31" fmla="*/ 78 h 128"/>
                    <a:gd name="T32" fmla="*/ 104 w 112"/>
                    <a:gd name="T33" fmla="*/ 78 h 128"/>
                    <a:gd name="T34" fmla="*/ 56 w 112"/>
                    <a:gd name="T35" fmla="*/ 96 h 128"/>
                    <a:gd name="T36" fmla="*/ 8 w 112"/>
                    <a:gd name="T37" fmla="*/ 78 h 128"/>
                    <a:gd name="T38" fmla="*/ 8 w 112"/>
                    <a:gd name="T39" fmla="*/ 78 h 128"/>
                    <a:gd name="T40" fmla="*/ 8 w 112"/>
                    <a:gd name="T41" fmla="*/ 78 h 128"/>
                    <a:gd name="T42" fmla="*/ 8 w 112"/>
                    <a:gd name="T43" fmla="*/ 63 h 128"/>
                    <a:gd name="T44" fmla="*/ 56 w 112"/>
                    <a:gd name="T45" fmla="*/ 76 h 128"/>
                    <a:gd name="T46" fmla="*/ 104 w 112"/>
                    <a:gd name="T47" fmla="*/ 63 h 128"/>
                    <a:gd name="T48" fmla="*/ 104 w 112"/>
                    <a:gd name="T49" fmla="*/ 78 h 128"/>
                    <a:gd name="T50" fmla="*/ 104 w 112"/>
                    <a:gd name="T51" fmla="*/ 54 h 128"/>
                    <a:gd name="T52" fmla="*/ 104 w 112"/>
                    <a:gd name="T53" fmla="*/ 54 h 128"/>
                    <a:gd name="T54" fmla="*/ 104 w 112"/>
                    <a:gd name="T55" fmla="*/ 54 h 128"/>
                    <a:gd name="T56" fmla="*/ 56 w 112"/>
                    <a:gd name="T57" fmla="*/ 72 h 128"/>
                    <a:gd name="T58" fmla="*/ 8 w 112"/>
                    <a:gd name="T59" fmla="*/ 54 h 128"/>
                    <a:gd name="T60" fmla="*/ 8 w 112"/>
                    <a:gd name="T61" fmla="*/ 54 h 128"/>
                    <a:gd name="T62" fmla="*/ 8 w 112"/>
                    <a:gd name="T63" fmla="*/ 54 h 128"/>
                    <a:gd name="T64" fmla="*/ 8 w 112"/>
                    <a:gd name="T65" fmla="*/ 40 h 128"/>
                    <a:gd name="T66" fmla="*/ 56 w 112"/>
                    <a:gd name="T67" fmla="*/ 52 h 128"/>
                    <a:gd name="T68" fmla="*/ 104 w 112"/>
                    <a:gd name="T69" fmla="*/ 40 h 128"/>
                    <a:gd name="T70" fmla="*/ 104 w 112"/>
                    <a:gd name="T71" fmla="*/ 54 h 128"/>
                    <a:gd name="T72" fmla="*/ 56 w 112"/>
                    <a:gd name="T73" fmla="*/ 44 h 128"/>
                    <a:gd name="T74" fmla="*/ 8 w 112"/>
                    <a:gd name="T75" fmla="*/ 26 h 128"/>
                    <a:gd name="T76" fmla="*/ 56 w 112"/>
                    <a:gd name="T77" fmla="*/ 8 h 128"/>
                    <a:gd name="T78" fmla="*/ 104 w 112"/>
                    <a:gd name="T79" fmla="*/ 26 h 128"/>
                    <a:gd name="T80" fmla="*/ 56 w 112"/>
                    <a:gd name="T81" fmla="*/ 4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12" h="128">
                      <a:moveTo>
                        <a:pt x="56" y="0"/>
                      </a:moveTo>
                      <a:cubicBezTo>
                        <a:pt x="29" y="0"/>
                        <a:pt x="0" y="8"/>
                        <a:pt x="0" y="26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20"/>
                        <a:pt x="29" y="128"/>
                        <a:pt x="56" y="128"/>
                      </a:cubicBezTo>
                      <a:cubicBezTo>
                        <a:pt x="83" y="128"/>
                        <a:pt x="112" y="120"/>
                        <a:pt x="112" y="102"/>
                      </a:cubicBezTo>
                      <a:cubicBezTo>
                        <a:pt x="112" y="26"/>
                        <a:pt x="112" y="26"/>
                        <a:pt x="112" y="26"/>
                      </a:cubicBezTo>
                      <a:cubicBezTo>
                        <a:pt x="112" y="8"/>
                        <a:pt x="83" y="0"/>
                        <a:pt x="56" y="0"/>
                      </a:cubicBezTo>
                      <a:close/>
                      <a:moveTo>
                        <a:pt x="104" y="102"/>
                      </a:moveTo>
                      <a:cubicBezTo>
                        <a:pt x="104" y="112"/>
                        <a:pt x="83" y="120"/>
                        <a:pt x="56" y="120"/>
                      </a:cubicBezTo>
                      <a:cubicBezTo>
                        <a:pt x="29" y="120"/>
                        <a:pt x="8" y="112"/>
                        <a:pt x="8" y="102"/>
                      </a:cubicBezTo>
                      <a:cubicBezTo>
                        <a:pt x="8" y="87"/>
                        <a:pt x="8" y="87"/>
                        <a:pt x="8" y="87"/>
                      </a:cubicBezTo>
                      <a:cubicBezTo>
                        <a:pt x="16" y="96"/>
                        <a:pt x="36" y="100"/>
                        <a:pt x="56" y="100"/>
                      </a:cubicBezTo>
                      <a:cubicBezTo>
                        <a:pt x="76" y="100"/>
                        <a:pt x="96" y="96"/>
                        <a:pt x="104" y="87"/>
                      </a:cubicBezTo>
                      <a:lnTo>
                        <a:pt x="104" y="102"/>
                      </a:lnTo>
                      <a:close/>
                      <a:moveTo>
                        <a:pt x="104" y="78"/>
                      </a:move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4" y="88"/>
                        <a:pt x="83" y="96"/>
                        <a:pt x="56" y="96"/>
                      </a:cubicBezTo>
                      <a:cubicBezTo>
                        <a:pt x="29" y="96"/>
                        <a:pt x="8" y="8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78"/>
                        <a:pt x="8" y="78"/>
                        <a:pt x="8" y="78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16" y="72"/>
                        <a:pt x="36" y="76"/>
                        <a:pt x="56" y="76"/>
                      </a:cubicBezTo>
                      <a:cubicBezTo>
                        <a:pt x="76" y="76"/>
                        <a:pt x="96" y="72"/>
                        <a:pt x="104" y="63"/>
                      </a:cubicBezTo>
                      <a:lnTo>
                        <a:pt x="104" y="78"/>
                      </a:lnTo>
                      <a:close/>
                      <a:moveTo>
                        <a:pt x="104" y="54"/>
                      </a:move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54"/>
                        <a:pt x="104" y="54"/>
                        <a:pt x="104" y="54"/>
                      </a:cubicBezTo>
                      <a:cubicBezTo>
                        <a:pt x="104" y="64"/>
                        <a:pt x="83" y="72"/>
                        <a:pt x="56" y="72"/>
                      </a:cubicBezTo>
                      <a:cubicBezTo>
                        <a:pt x="29" y="72"/>
                        <a:pt x="8" y="6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54"/>
                        <a:pt x="8" y="54"/>
                        <a:pt x="8" y="54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18" y="48"/>
                        <a:pt x="38" y="52"/>
                        <a:pt x="56" y="52"/>
                      </a:cubicBezTo>
                      <a:cubicBezTo>
                        <a:pt x="74" y="52"/>
                        <a:pt x="94" y="48"/>
                        <a:pt x="104" y="40"/>
                      </a:cubicBezTo>
                      <a:lnTo>
                        <a:pt x="104" y="54"/>
                      </a:lnTo>
                      <a:close/>
                      <a:moveTo>
                        <a:pt x="56" y="44"/>
                      </a:moveTo>
                      <a:cubicBezTo>
                        <a:pt x="29" y="44"/>
                        <a:pt x="8" y="36"/>
                        <a:pt x="8" y="26"/>
                      </a:cubicBezTo>
                      <a:cubicBezTo>
                        <a:pt x="8" y="16"/>
                        <a:pt x="29" y="8"/>
                        <a:pt x="56" y="8"/>
                      </a:cubicBezTo>
                      <a:cubicBezTo>
                        <a:pt x="83" y="8"/>
                        <a:pt x="104" y="16"/>
                        <a:pt x="104" y="26"/>
                      </a:cubicBezTo>
                      <a:cubicBezTo>
                        <a:pt x="104" y="36"/>
                        <a:pt x="83" y="44"/>
                        <a:pt x="56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7" name="Oval 62"/>
                <p:cNvSpPr>
                  <a:spLocks noChangeArrowheads="1"/>
                </p:cNvSpPr>
                <p:nvPr/>
              </p:nvSpPr>
              <p:spPr bwMode="auto">
                <a:xfrm>
                  <a:off x="2373313" y="3411538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8" name="Oval 63"/>
                <p:cNvSpPr>
                  <a:spLocks noChangeArrowheads="1"/>
                </p:cNvSpPr>
                <p:nvPr/>
              </p:nvSpPr>
              <p:spPr bwMode="auto">
                <a:xfrm>
                  <a:off x="2373313" y="332105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9" name="Oval 64"/>
                <p:cNvSpPr>
                  <a:spLocks noChangeArrowheads="1"/>
                </p:cNvSpPr>
                <p:nvPr/>
              </p:nvSpPr>
              <p:spPr bwMode="auto">
                <a:xfrm>
                  <a:off x="2373313" y="323056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4" name="Group 28"/>
              <p:cNvGrpSpPr/>
              <p:nvPr/>
            </p:nvGrpSpPr>
            <p:grpSpPr>
              <a:xfrm>
                <a:off x="10224381" y="3967559"/>
                <a:ext cx="488950" cy="482600"/>
                <a:chOff x="1044576" y="3035301"/>
                <a:chExt cx="488950" cy="482600"/>
              </a:xfrm>
              <a:solidFill>
                <a:schemeClr val="bg1"/>
              </a:solidFill>
            </p:grpSpPr>
            <p:sp>
              <p:nvSpPr>
                <p:cNvPr id="52" name="Freeform 65"/>
                <p:cNvSpPr>
                  <a:spLocks noEditPoints="1"/>
                </p:cNvSpPr>
                <p:nvPr/>
              </p:nvSpPr>
              <p:spPr bwMode="auto">
                <a:xfrm>
                  <a:off x="1044576" y="3035301"/>
                  <a:ext cx="488950" cy="482600"/>
                </a:xfrm>
                <a:custGeom>
                  <a:avLst/>
                  <a:gdLst>
                    <a:gd name="T0" fmla="*/ 127 w 130"/>
                    <a:gd name="T1" fmla="*/ 42 h 128"/>
                    <a:gd name="T2" fmla="*/ 87 w 130"/>
                    <a:gd name="T3" fmla="*/ 2 h 128"/>
                    <a:gd name="T4" fmla="*/ 79 w 130"/>
                    <a:gd name="T5" fmla="*/ 0 h 128"/>
                    <a:gd name="T6" fmla="*/ 75 w 130"/>
                    <a:gd name="T7" fmla="*/ 2 h 128"/>
                    <a:gd name="T8" fmla="*/ 73 w 130"/>
                    <a:gd name="T9" fmla="*/ 6 h 128"/>
                    <a:gd name="T10" fmla="*/ 64 w 130"/>
                    <a:gd name="T11" fmla="*/ 21 h 128"/>
                    <a:gd name="T12" fmla="*/ 41 w 130"/>
                    <a:gd name="T13" fmla="*/ 37 h 128"/>
                    <a:gd name="T14" fmla="*/ 15 w 130"/>
                    <a:gd name="T15" fmla="*/ 55 h 128"/>
                    <a:gd name="T16" fmla="*/ 1 w 130"/>
                    <a:gd name="T17" fmla="*/ 78 h 128"/>
                    <a:gd name="T18" fmla="*/ 3 w 130"/>
                    <a:gd name="T19" fmla="*/ 86 h 128"/>
                    <a:gd name="T20" fmla="*/ 43 w 130"/>
                    <a:gd name="T21" fmla="*/ 126 h 128"/>
                    <a:gd name="T22" fmla="*/ 51 w 130"/>
                    <a:gd name="T23" fmla="*/ 128 h 128"/>
                    <a:gd name="T24" fmla="*/ 55 w 130"/>
                    <a:gd name="T25" fmla="*/ 126 h 128"/>
                    <a:gd name="T26" fmla="*/ 57 w 130"/>
                    <a:gd name="T27" fmla="*/ 122 h 128"/>
                    <a:gd name="T28" fmla="*/ 66 w 130"/>
                    <a:gd name="T29" fmla="*/ 107 h 128"/>
                    <a:gd name="T30" fmla="*/ 89 w 130"/>
                    <a:gd name="T31" fmla="*/ 91 h 128"/>
                    <a:gd name="T32" fmla="*/ 115 w 130"/>
                    <a:gd name="T33" fmla="*/ 73 h 128"/>
                    <a:gd name="T34" fmla="*/ 129 w 130"/>
                    <a:gd name="T35" fmla="*/ 50 h 128"/>
                    <a:gd name="T36" fmla="*/ 127 w 130"/>
                    <a:gd name="T37" fmla="*/ 42 h 128"/>
                    <a:gd name="T38" fmla="*/ 49 w 130"/>
                    <a:gd name="T39" fmla="*/ 120 h 128"/>
                    <a:gd name="T40" fmla="*/ 9 w 130"/>
                    <a:gd name="T41" fmla="*/ 80 h 128"/>
                    <a:gd name="T42" fmla="*/ 81 w 130"/>
                    <a:gd name="T43" fmla="*/ 8 h 128"/>
                    <a:gd name="T44" fmla="*/ 121 w 130"/>
                    <a:gd name="T45" fmla="*/ 48 h 128"/>
                    <a:gd name="T46" fmla="*/ 49 w 130"/>
                    <a:gd name="T47" fmla="*/ 12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30" h="128">
                      <a:moveTo>
                        <a:pt x="127" y="42"/>
                      </a:moveTo>
                      <a:cubicBezTo>
                        <a:pt x="87" y="2"/>
                        <a:pt x="87" y="2"/>
                        <a:pt x="87" y="2"/>
                      </a:cubicBezTo>
                      <a:cubicBezTo>
                        <a:pt x="85" y="0"/>
                        <a:pt x="82" y="0"/>
                        <a:pt x="79" y="0"/>
                      </a:cubicBezTo>
                      <a:cubicBezTo>
                        <a:pt x="78" y="1"/>
                        <a:pt x="76" y="1"/>
                        <a:pt x="75" y="2"/>
                      </a:cubicBezTo>
                      <a:cubicBezTo>
                        <a:pt x="74" y="3"/>
                        <a:pt x="74" y="4"/>
                        <a:pt x="73" y="6"/>
                      </a:cubicBezTo>
                      <a:cubicBezTo>
                        <a:pt x="72" y="12"/>
                        <a:pt x="68" y="17"/>
                        <a:pt x="64" y="21"/>
                      </a:cubicBezTo>
                      <a:cubicBezTo>
                        <a:pt x="58" y="27"/>
                        <a:pt x="50" y="32"/>
                        <a:pt x="41" y="37"/>
                      </a:cubicBezTo>
                      <a:cubicBezTo>
                        <a:pt x="32" y="42"/>
                        <a:pt x="23" y="48"/>
                        <a:pt x="15" y="55"/>
                      </a:cubicBezTo>
                      <a:cubicBezTo>
                        <a:pt x="8" y="62"/>
                        <a:pt x="4" y="69"/>
                        <a:pt x="1" y="78"/>
                      </a:cubicBezTo>
                      <a:cubicBezTo>
                        <a:pt x="0" y="80"/>
                        <a:pt x="1" y="84"/>
                        <a:pt x="3" y="86"/>
                      </a:cubicBezTo>
                      <a:cubicBezTo>
                        <a:pt x="43" y="126"/>
                        <a:pt x="43" y="126"/>
                        <a:pt x="43" y="126"/>
                      </a:cubicBezTo>
                      <a:cubicBezTo>
                        <a:pt x="45" y="128"/>
                        <a:pt x="48" y="128"/>
                        <a:pt x="51" y="128"/>
                      </a:cubicBezTo>
                      <a:cubicBezTo>
                        <a:pt x="52" y="127"/>
                        <a:pt x="54" y="127"/>
                        <a:pt x="55" y="126"/>
                      </a:cubicBezTo>
                      <a:cubicBezTo>
                        <a:pt x="56" y="125"/>
                        <a:pt x="56" y="124"/>
                        <a:pt x="57" y="122"/>
                      </a:cubicBezTo>
                      <a:cubicBezTo>
                        <a:pt x="58" y="116"/>
                        <a:pt x="62" y="111"/>
                        <a:pt x="66" y="107"/>
                      </a:cubicBezTo>
                      <a:cubicBezTo>
                        <a:pt x="72" y="101"/>
                        <a:pt x="80" y="96"/>
                        <a:pt x="89" y="91"/>
                      </a:cubicBezTo>
                      <a:cubicBezTo>
                        <a:pt x="98" y="86"/>
                        <a:pt x="107" y="80"/>
                        <a:pt x="115" y="73"/>
                      </a:cubicBezTo>
                      <a:cubicBezTo>
                        <a:pt x="122" y="66"/>
                        <a:pt x="126" y="59"/>
                        <a:pt x="129" y="50"/>
                      </a:cubicBezTo>
                      <a:cubicBezTo>
                        <a:pt x="130" y="48"/>
                        <a:pt x="129" y="44"/>
                        <a:pt x="127" y="42"/>
                      </a:cubicBezTo>
                      <a:close/>
                      <a:moveTo>
                        <a:pt x="49" y="120"/>
                      </a:moveTo>
                      <a:cubicBezTo>
                        <a:pt x="36" y="107"/>
                        <a:pt x="22" y="93"/>
                        <a:pt x="9" y="80"/>
                      </a:cubicBezTo>
                      <a:cubicBezTo>
                        <a:pt x="20" y="43"/>
                        <a:pt x="70" y="45"/>
                        <a:pt x="81" y="8"/>
                      </a:cubicBezTo>
                      <a:cubicBezTo>
                        <a:pt x="94" y="21"/>
                        <a:pt x="108" y="35"/>
                        <a:pt x="121" y="48"/>
                      </a:cubicBezTo>
                      <a:cubicBezTo>
                        <a:pt x="110" y="85"/>
                        <a:pt x="60" y="83"/>
                        <a:pt x="49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3" name="Freeform 66"/>
                <p:cNvSpPr>
                  <a:spLocks noEditPoints="1"/>
                </p:cNvSpPr>
                <p:nvPr/>
              </p:nvSpPr>
              <p:spPr bwMode="auto">
                <a:xfrm>
                  <a:off x="1222375" y="3205163"/>
                  <a:ext cx="131762" cy="134938"/>
                </a:xfrm>
                <a:custGeom>
                  <a:avLst/>
                  <a:gdLst>
                    <a:gd name="T0" fmla="*/ 28 w 35"/>
                    <a:gd name="T1" fmla="*/ 12 h 36"/>
                    <a:gd name="T2" fmla="*/ 20 w 35"/>
                    <a:gd name="T3" fmla="*/ 13 h 36"/>
                    <a:gd name="T4" fmla="*/ 10 w 35"/>
                    <a:gd name="T5" fmla="*/ 7 h 36"/>
                    <a:gd name="T6" fmla="*/ 15 w 35"/>
                    <a:gd name="T7" fmla="*/ 6 h 36"/>
                    <a:gd name="T8" fmla="*/ 19 w 35"/>
                    <a:gd name="T9" fmla="*/ 6 h 36"/>
                    <a:gd name="T10" fmla="*/ 20 w 35"/>
                    <a:gd name="T11" fmla="*/ 2 h 36"/>
                    <a:gd name="T12" fmla="*/ 13 w 35"/>
                    <a:gd name="T13" fmla="*/ 1 h 36"/>
                    <a:gd name="T14" fmla="*/ 6 w 35"/>
                    <a:gd name="T15" fmla="*/ 4 h 36"/>
                    <a:gd name="T16" fmla="*/ 5 w 35"/>
                    <a:gd name="T17" fmla="*/ 3 h 36"/>
                    <a:gd name="T18" fmla="*/ 3 w 35"/>
                    <a:gd name="T19" fmla="*/ 5 h 36"/>
                    <a:gd name="T20" fmla="*/ 4 w 35"/>
                    <a:gd name="T21" fmla="*/ 6 h 36"/>
                    <a:gd name="T22" fmla="*/ 1 w 35"/>
                    <a:gd name="T23" fmla="*/ 15 h 36"/>
                    <a:gd name="T24" fmla="*/ 3 w 35"/>
                    <a:gd name="T25" fmla="*/ 22 h 36"/>
                    <a:gd name="T26" fmla="*/ 18 w 35"/>
                    <a:gd name="T27" fmla="*/ 21 h 36"/>
                    <a:gd name="T28" fmla="*/ 23 w 35"/>
                    <a:gd name="T29" fmla="*/ 31 h 36"/>
                    <a:gd name="T30" fmla="*/ 19 w 35"/>
                    <a:gd name="T31" fmla="*/ 30 h 36"/>
                    <a:gd name="T32" fmla="*/ 16 w 35"/>
                    <a:gd name="T33" fmla="*/ 28 h 36"/>
                    <a:gd name="T34" fmla="*/ 13 w 35"/>
                    <a:gd name="T35" fmla="*/ 31 h 36"/>
                    <a:gd name="T36" fmla="*/ 17 w 35"/>
                    <a:gd name="T37" fmla="*/ 35 h 36"/>
                    <a:gd name="T38" fmla="*/ 25 w 35"/>
                    <a:gd name="T39" fmla="*/ 36 h 36"/>
                    <a:gd name="T40" fmla="*/ 31 w 35"/>
                    <a:gd name="T41" fmla="*/ 35 h 36"/>
                    <a:gd name="T42" fmla="*/ 33 w 35"/>
                    <a:gd name="T43" fmla="*/ 34 h 36"/>
                    <a:gd name="T44" fmla="*/ 33 w 35"/>
                    <a:gd name="T45" fmla="*/ 32 h 36"/>
                    <a:gd name="T46" fmla="*/ 34 w 35"/>
                    <a:gd name="T47" fmla="*/ 26 h 36"/>
                    <a:gd name="T48" fmla="*/ 35 w 35"/>
                    <a:gd name="T49" fmla="*/ 18 h 36"/>
                    <a:gd name="T50" fmla="*/ 10 w 35"/>
                    <a:gd name="T51" fmla="*/ 17 h 36"/>
                    <a:gd name="T52" fmla="*/ 6 w 35"/>
                    <a:gd name="T53" fmla="*/ 15 h 36"/>
                    <a:gd name="T54" fmla="*/ 7 w 35"/>
                    <a:gd name="T55" fmla="*/ 11 h 36"/>
                    <a:gd name="T56" fmla="*/ 14 w 35"/>
                    <a:gd name="T57" fmla="*/ 16 h 36"/>
                    <a:gd name="T58" fmla="*/ 29 w 35"/>
                    <a:gd name="T59" fmla="*/ 25 h 36"/>
                    <a:gd name="T60" fmla="*/ 21 w 35"/>
                    <a:gd name="T61" fmla="*/ 20 h 36"/>
                    <a:gd name="T62" fmla="*/ 25 w 35"/>
                    <a:gd name="T63" fmla="*/ 18 h 36"/>
                    <a:gd name="T64" fmla="*/ 28 w 35"/>
                    <a:gd name="T65" fmla="*/ 20 h 36"/>
                    <a:gd name="T66" fmla="*/ 29 w 35"/>
                    <a:gd name="T67" fmla="*/ 23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" h="36">
                      <a:moveTo>
                        <a:pt x="32" y="15"/>
                      </a:moveTo>
                      <a:cubicBezTo>
                        <a:pt x="31" y="14"/>
                        <a:pt x="30" y="13"/>
                        <a:pt x="28" y="12"/>
                      </a:cubicBezTo>
                      <a:cubicBezTo>
                        <a:pt x="27" y="12"/>
                        <a:pt x="26" y="12"/>
                        <a:pt x="24" y="12"/>
                      </a:cubicBezTo>
                      <a:cubicBezTo>
                        <a:pt x="23" y="12"/>
                        <a:pt x="22" y="12"/>
                        <a:pt x="20" y="13"/>
                      </a:cubicBezTo>
                      <a:cubicBezTo>
                        <a:pt x="19" y="13"/>
                        <a:pt x="18" y="14"/>
                        <a:pt x="16" y="15"/>
                      </a:cubicBezTo>
                      <a:cubicBezTo>
                        <a:pt x="14" y="12"/>
                        <a:pt x="12" y="10"/>
                        <a:pt x="10" y="7"/>
                      </a:cubicBezTo>
                      <a:cubicBezTo>
                        <a:pt x="11" y="7"/>
                        <a:pt x="12" y="6"/>
                        <a:pt x="13" y="6"/>
                      </a:cubicBezTo>
                      <a:cubicBezTo>
                        <a:pt x="14" y="6"/>
                        <a:pt x="14" y="6"/>
                        <a:pt x="15" y="6"/>
                      </a:cubicBezTo>
                      <a:cubicBezTo>
                        <a:pt x="16" y="7"/>
                        <a:pt x="17" y="7"/>
                        <a:pt x="18" y="7"/>
                      </a:cubicBezTo>
                      <a:cubicBezTo>
                        <a:pt x="18" y="7"/>
                        <a:pt x="19" y="7"/>
                        <a:pt x="19" y="6"/>
                      </a:cubicBezTo>
                      <a:cubicBezTo>
                        <a:pt x="20" y="6"/>
                        <a:pt x="20" y="5"/>
                        <a:pt x="20" y="5"/>
                      </a:cubicBezTo>
                      <a:cubicBezTo>
                        <a:pt x="20" y="4"/>
                        <a:pt x="20" y="3"/>
                        <a:pt x="20" y="2"/>
                      </a:cubicBezTo>
                      <a:cubicBezTo>
                        <a:pt x="19" y="1"/>
                        <a:pt x="18" y="1"/>
                        <a:pt x="16" y="0"/>
                      </a:cubicBezTo>
                      <a:cubicBezTo>
                        <a:pt x="15" y="0"/>
                        <a:pt x="14" y="0"/>
                        <a:pt x="13" y="1"/>
                      </a:cubicBezTo>
                      <a:cubicBezTo>
                        <a:pt x="11" y="1"/>
                        <a:pt x="10" y="1"/>
                        <a:pt x="9" y="2"/>
                      </a:cubicBezTo>
                      <a:cubicBezTo>
                        <a:pt x="8" y="3"/>
                        <a:pt x="7" y="3"/>
                        <a:pt x="6" y="4"/>
                      </a:cubicBezTo>
                      <a:cubicBezTo>
                        <a:pt x="6" y="4"/>
                        <a:pt x="6" y="3"/>
                        <a:pt x="6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4" y="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7"/>
                        <a:pt x="2" y="9"/>
                        <a:pt x="2" y="10"/>
                      </a:cubicBezTo>
                      <a:cubicBezTo>
                        <a:pt x="1" y="12"/>
                        <a:pt x="1" y="13"/>
                        <a:pt x="1" y="15"/>
                      </a:cubicBezTo>
                      <a:cubicBezTo>
                        <a:pt x="0" y="16"/>
                        <a:pt x="1" y="17"/>
                        <a:pt x="1" y="18"/>
                      </a:cubicBezTo>
                      <a:cubicBezTo>
                        <a:pt x="1" y="20"/>
                        <a:pt x="2" y="21"/>
                        <a:pt x="3" y="22"/>
                      </a:cubicBezTo>
                      <a:cubicBezTo>
                        <a:pt x="5" y="23"/>
                        <a:pt x="8" y="24"/>
                        <a:pt x="10" y="24"/>
                      </a:cubicBezTo>
                      <a:cubicBezTo>
                        <a:pt x="13" y="23"/>
                        <a:pt x="15" y="23"/>
                        <a:pt x="18" y="21"/>
                      </a:cubicBezTo>
                      <a:cubicBezTo>
                        <a:pt x="21" y="24"/>
                        <a:pt x="23" y="27"/>
                        <a:pt x="25" y="29"/>
                      </a:cubicBezTo>
                      <a:cubicBezTo>
                        <a:pt x="24" y="30"/>
                        <a:pt x="24" y="30"/>
                        <a:pt x="23" y="31"/>
                      </a:cubicBezTo>
                      <a:cubicBezTo>
                        <a:pt x="22" y="31"/>
                        <a:pt x="21" y="31"/>
                        <a:pt x="21" y="31"/>
                      </a:cubicBezTo>
                      <a:cubicBezTo>
                        <a:pt x="20" y="30"/>
                        <a:pt x="20" y="30"/>
                        <a:pt x="19" y="30"/>
                      </a:cubicBezTo>
                      <a:cubicBezTo>
                        <a:pt x="18" y="29"/>
                        <a:pt x="18" y="29"/>
                        <a:pt x="17" y="29"/>
                      </a:cubicBezTo>
                      <a:cubicBezTo>
                        <a:pt x="17" y="28"/>
                        <a:pt x="16" y="28"/>
                        <a:pt x="16" y="28"/>
                      </a:cubicBezTo>
                      <a:cubicBezTo>
                        <a:pt x="15" y="28"/>
                        <a:pt x="15" y="29"/>
                        <a:pt x="14" y="29"/>
                      </a:cubicBezTo>
                      <a:cubicBezTo>
                        <a:pt x="13" y="30"/>
                        <a:pt x="13" y="30"/>
                        <a:pt x="13" y="31"/>
                      </a:cubicBezTo>
                      <a:cubicBezTo>
                        <a:pt x="13" y="32"/>
                        <a:pt x="13" y="33"/>
                        <a:pt x="14" y="33"/>
                      </a:cubicBezTo>
                      <a:cubicBezTo>
                        <a:pt x="15" y="34"/>
                        <a:pt x="16" y="35"/>
                        <a:pt x="17" y="35"/>
                      </a:cubicBezTo>
                      <a:cubicBezTo>
                        <a:pt x="18" y="36"/>
                        <a:pt x="19" y="36"/>
                        <a:pt x="20" y="36"/>
                      </a:cubicBezTo>
                      <a:cubicBezTo>
                        <a:pt x="22" y="36"/>
                        <a:pt x="23" y="36"/>
                        <a:pt x="25" y="36"/>
                      </a:cubicBezTo>
                      <a:cubicBezTo>
                        <a:pt x="26" y="35"/>
                        <a:pt x="27" y="34"/>
                        <a:pt x="29" y="33"/>
                      </a:cubicBezTo>
                      <a:cubicBezTo>
                        <a:pt x="30" y="33"/>
                        <a:pt x="30" y="34"/>
                        <a:pt x="31" y="35"/>
                      </a:cubicBezTo>
                      <a:cubicBezTo>
                        <a:pt x="31" y="35"/>
                        <a:pt x="32" y="35"/>
                        <a:pt x="32" y="35"/>
                      </a:cubicBezTo>
                      <a:cubicBezTo>
                        <a:pt x="33" y="35"/>
                        <a:pt x="33" y="35"/>
                        <a:pt x="33" y="34"/>
                      </a:cubicBezTo>
                      <a:cubicBezTo>
                        <a:pt x="33" y="34"/>
                        <a:pt x="34" y="34"/>
                        <a:pt x="34" y="33"/>
                      </a:cubicBezTo>
                      <a:cubicBezTo>
                        <a:pt x="34" y="33"/>
                        <a:pt x="33" y="32"/>
                        <a:pt x="33" y="32"/>
                      </a:cubicBezTo>
                      <a:cubicBezTo>
                        <a:pt x="32" y="32"/>
                        <a:pt x="32" y="31"/>
                        <a:pt x="31" y="30"/>
                      </a:cubicBezTo>
                      <a:cubicBezTo>
                        <a:pt x="32" y="29"/>
                        <a:pt x="33" y="27"/>
                        <a:pt x="34" y="26"/>
                      </a:cubicBezTo>
                      <a:cubicBezTo>
                        <a:pt x="35" y="24"/>
                        <a:pt x="35" y="23"/>
                        <a:pt x="35" y="21"/>
                      </a:cubicBezTo>
                      <a:cubicBezTo>
                        <a:pt x="35" y="20"/>
                        <a:pt x="35" y="19"/>
                        <a:pt x="35" y="18"/>
                      </a:cubicBezTo>
                      <a:cubicBezTo>
                        <a:pt x="34" y="17"/>
                        <a:pt x="33" y="16"/>
                        <a:pt x="32" y="15"/>
                      </a:cubicBezTo>
                      <a:close/>
                      <a:moveTo>
                        <a:pt x="10" y="17"/>
                      </a:moveTo>
                      <a:cubicBezTo>
                        <a:pt x="9" y="17"/>
                        <a:pt x="8" y="17"/>
                        <a:pt x="7" y="16"/>
                      </a:cubicBezTo>
                      <a:cubicBezTo>
                        <a:pt x="7" y="16"/>
                        <a:pt x="6" y="15"/>
                        <a:pt x="6" y="15"/>
                      </a:cubicBezTo>
                      <a:cubicBezTo>
                        <a:pt x="6" y="14"/>
                        <a:pt x="6" y="14"/>
                        <a:pt x="6" y="13"/>
                      </a:cubicBezTo>
                      <a:cubicBezTo>
                        <a:pt x="6" y="13"/>
                        <a:pt x="6" y="12"/>
                        <a:pt x="7" y="11"/>
                      </a:cubicBezTo>
                      <a:cubicBezTo>
                        <a:pt x="7" y="11"/>
                        <a:pt x="7" y="10"/>
                        <a:pt x="8" y="9"/>
                      </a:cubicBezTo>
                      <a:cubicBezTo>
                        <a:pt x="10" y="11"/>
                        <a:pt x="12" y="14"/>
                        <a:pt x="14" y="16"/>
                      </a:cubicBezTo>
                      <a:cubicBezTo>
                        <a:pt x="12" y="17"/>
                        <a:pt x="11" y="17"/>
                        <a:pt x="10" y="17"/>
                      </a:cubicBezTo>
                      <a:close/>
                      <a:moveTo>
                        <a:pt x="29" y="25"/>
                      </a:moveTo>
                      <a:cubicBezTo>
                        <a:pt x="28" y="26"/>
                        <a:pt x="28" y="27"/>
                        <a:pt x="27" y="27"/>
                      </a:cubicBezTo>
                      <a:cubicBezTo>
                        <a:pt x="25" y="25"/>
                        <a:pt x="23" y="22"/>
                        <a:pt x="21" y="20"/>
                      </a:cubicBezTo>
                      <a:cubicBezTo>
                        <a:pt x="21" y="20"/>
                        <a:pt x="22" y="19"/>
                        <a:pt x="23" y="19"/>
                      </a:cubicBezTo>
                      <a:cubicBezTo>
                        <a:pt x="23" y="19"/>
                        <a:pt x="24" y="19"/>
                        <a:pt x="25" y="18"/>
                      </a:cubicBezTo>
                      <a:cubicBezTo>
                        <a:pt x="25" y="18"/>
                        <a:pt x="26" y="18"/>
                        <a:pt x="27" y="19"/>
                      </a:cubicBezTo>
                      <a:cubicBezTo>
                        <a:pt x="27" y="19"/>
                        <a:pt x="28" y="19"/>
                        <a:pt x="28" y="20"/>
                      </a:cubicBezTo>
                      <a:cubicBezTo>
                        <a:pt x="29" y="20"/>
                        <a:pt x="29" y="21"/>
                        <a:pt x="29" y="21"/>
                      </a:cubicBezTo>
                      <a:cubicBezTo>
                        <a:pt x="30" y="22"/>
                        <a:pt x="30" y="23"/>
                        <a:pt x="29" y="23"/>
                      </a:cubicBezTo>
                      <a:cubicBezTo>
                        <a:pt x="29" y="24"/>
                        <a:pt x="29" y="25"/>
                        <a:pt x="29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4" name="Freeform 67"/>
                <p:cNvSpPr/>
                <p:nvPr/>
              </p:nvSpPr>
              <p:spPr bwMode="auto">
                <a:xfrm>
                  <a:off x="1211263" y="3367088"/>
                  <a:ext cx="71437" cy="79375"/>
                </a:xfrm>
                <a:custGeom>
                  <a:avLst/>
                  <a:gdLst>
                    <a:gd name="T0" fmla="*/ 16 w 19"/>
                    <a:gd name="T1" fmla="*/ 1 h 21"/>
                    <a:gd name="T2" fmla="*/ 16 w 19"/>
                    <a:gd name="T3" fmla="*/ 1 h 21"/>
                    <a:gd name="T4" fmla="*/ 9 w 19"/>
                    <a:gd name="T5" fmla="*/ 7 h 21"/>
                    <a:gd name="T6" fmla="*/ 3 w 19"/>
                    <a:gd name="T7" fmla="*/ 14 h 21"/>
                    <a:gd name="T8" fmla="*/ 0 w 19"/>
                    <a:gd name="T9" fmla="*/ 17 h 21"/>
                    <a:gd name="T10" fmla="*/ 0 w 19"/>
                    <a:gd name="T11" fmla="*/ 17 h 21"/>
                    <a:gd name="T12" fmla="*/ 0 w 19"/>
                    <a:gd name="T13" fmla="*/ 20 h 21"/>
                    <a:gd name="T14" fmla="*/ 3 w 19"/>
                    <a:gd name="T15" fmla="*/ 20 h 21"/>
                    <a:gd name="T16" fmla="*/ 3 w 19"/>
                    <a:gd name="T17" fmla="*/ 20 h 21"/>
                    <a:gd name="T18" fmla="*/ 6 w 19"/>
                    <a:gd name="T19" fmla="*/ 16 h 21"/>
                    <a:gd name="T20" fmla="*/ 11 w 19"/>
                    <a:gd name="T21" fmla="*/ 10 h 21"/>
                    <a:gd name="T22" fmla="*/ 18 w 19"/>
                    <a:gd name="T23" fmla="*/ 4 h 21"/>
                    <a:gd name="T24" fmla="*/ 18 w 19"/>
                    <a:gd name="T25" fmla="*/ 4 h 21"/>
                    <a:gd name="T26" fmla="*/ 19 w 19"/>
                    <a:gd name="T27" fmla="*/ 4 h 21"/>
                    <a:gd name="T28" fmla="*/ 19 w 19"/>
                    <a:gd name="T29" fmla="*/ 1 h 21"/>
                    <a:gd name="T30" fmla="*/ 16 w 19"/>
                    <a:gd name="T3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21">
                      <a:moveTo>
                        <a:pt x="16" y="1"/>
                      </a:move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3"/>
                        <a:pt x="11" y="5"/>
                        <a:pt x="9" y="7"/>
                      </a:cubicBezTo>
                      <a:cubicBezTo>
                        <a:pt x="6" y="9"/>
                        <a:pt x="5" y="11"/>
                        <a:pt x="3" y="14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8" y="14"/>
                        <a:pt x="9" y="12"/>
                        <a:pt x="11" y="10"/>
                      </a:cubicBezTo>
                      <a:cubicBezTo>
                        <a:pt x="14" y="8"/>
                        <a:pt x="16" y="6"/>
                        <a:pt x="18" y="4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4"/>
                        <a:pt x="18" y="4"/>
                        <a:pt x="19" y="4"/>
                      </a:cubicBezTo>
                      <a:cubicBezTo>
                        <a:pt x="19" y="3"/>
                        <a:pt x="19" y="2"/>
                        <a:pt x="19" y="1"/>
                      </a:cubicBezTo>
                      <a:cubicBezTo>
                        <a:pt x="18" y="0"/>
                        <a:pt x="17" y="0"/>
                        <a:pt x="1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5" name="Freeform 68"/>
                <p:cNvSpPr/>
                <p:nvPr/>
              </p:nvSpPr>
              <p:spPr bwMode="auto">
                <a:xfrm>
                  <a:off x="1296988" y="3111501"/>
                  <a:ext cx="74612" cy="77788"/>
                </a:xfrm>
                <a:custGeom>
                  <a:avLst/>
                  <a:gdLst>
                    <a:gd name="T0" fmla="*/ 8 w 20"/>
                    <a:gd name="T1" fmla="*/ 11 h 21"/>
                    <a:gd name="T2" fmla="*/ 1 w 20"/>
                    <a:gd name="T3" fmla="*/ 17 h 21"/>
                    <a:gd name="T4" fmla="*/ 0 w 20"/>
                    <a:gd name="T5" fmla="*/ 17 h 21"/>
                    <a:gd name="T6" fmla="*/ 0 w 20"/>
                    <a:gd name="T7" fmla="*/ 20 h 21"/>
                    <a:gd name="T8" fmla="*/ 3 w 20"/>
                    <a:gd name="T9" fmla="*/ 20 h 21"/>
                    <a:gd name="T10" fmla="*/ 3 w 20"/>
                    <a:gd name="T11" fmla="*/ 20 h 21"/>
                    <a:gd name="T12" fmla="*/ 10 w 20"/>
                    <a:gd name="T13" fmla="*/ 14 h 21"/>
                    <a:gd name="T14" fmla="*/ 16 w 20"/>
                    <a:gd name="T15" fmla="*/ 7 h 21"/>
                    <a:gd name="T16" fmla="*/ 19 w 20"/>
                    <a:gd name="T17" fmla="*/ 3 h 21"/>
                    <a:gd name="T18" fmla="*/ 19 w 20"/>
                    <a:gd name="T19" fmla="*/ 3 h 21"/>
                    <a:gd name="T20" fmla="*/ 19 w 20"/>
                    <a:gd name="T21" fmla="*/ 0 h 21"/>
                    <a:gd name="T22" fmla="*/ 16 w 20"/>
                    <a:gd name="T23" fmla="*/ 0 h 21"/>
                    <a:gd name="T24" fmla="*/ 16 w 20"/>
                    <a:gd name="T25" fmla="*/ 1 h 21"/>
                    <a:gd name="T26" fmla="*/ 13 w 20"/>
                    <a:gd name="T27" fmla="*/ 5 h 21"/>
                    <a:gd name="T28" fmla="*/ 8 w 20"/>
                    <a:gd name="T29" fmla="*/ 1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0" h="21">
                      <a:moveTo>
                        <a:pt x="8" y="11"/>
                      </a:moveTo>
                      <a:cubicBezTo>
                        <a:pt x="5" y="13"/>
                        <a:pt x="3" y="15"/>
                        <a:pt x="1" y="17"/>
                      </a:cubicBezTo>
                      <a:cubicBezTo>
                        <a:pt x="1" y="17"/>
                        <a:pt x="0" y="17"/>
                        <a:pt x="0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1" y="21"/>
                        <a:pt x="2" y="21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6" y="18"/>
                        <a:pt x="8" y="16"/>
                        <a:pt x="10" y="14"/>
                      </a:cubicBezTo>
                      <a:cubicBezTo>
                        <a:pt x="13" y="12"/>
                        <a:pt x="14" y="9"/>
                        <a:pt x="16" y="7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20" y="2"/>
                        <a:pt x="20" y="1"/>
                        <a:pt x="19" y="0"/>
                      </a:cubicBezTo>
                      <a:cubicBezTo>
                        <a:pt x="18" y="0"/>
                        <a:pt x="17" y="0"/>
                        <a:pt x="16" y="0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1" y="7"/>
                        <a:pt x="10" y="9"/>
                        <a:pt x="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5" name="Group 29"/>
              <p:cNvGrpSpPr/>
              <p:nvPr/>
            </p:nvGrpSpPr>
            <p:grpSpPr>
              <a:xfrm>
                <a:off x="7197315" y="3405112"/>
                <a:ext cx="331787" cy="482600"/>
                <a:chOff x="4029075" y="2071688"/>
                <a:chExt cx="331787" cy="482600"/>
              </a:xfrm>
              <a:solidFill>
                <a:schemeClr val="bg1"/>
              </a:solidFill>
            </p:grpSpPr>
            <p:sp>
              <p:nvSpPr>
                <p:cNvPr id="43" name="Oval 69"/>
                <p:cNvSpPr>
                  <a:spLocks noChangeArrowheads="1"/>
                </p:cNvSpPr>
                <p:nvPr/>
              </p:nvSpPr>
              <p:spPr bwMode="auto">
                <a:xfrm>
                  <a:off x="4164013" y="2208213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4" name="Oval 70"/>
                <p:cNvSpPr>
                  <a:spLocks noChangeArrowheads="1"/>
                </p:cNvSpPr>
                <p:nvPr/>
              </p:nvSpPr>
              <p:spPr bwMode="auto">
                <a:xfrm>
                  <a:off x="4164013" y="2389188"/>
                  <a:ext cx="30162" cy="285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5" name="Oval 71"/>
                <p:cNvSpPr>
                  <a:spLocks noChangeArrowheads="1"/>
                </p:cNvSpPr>
                <p:nvPr/>
              </p:nvSpPr>
              <p:spPr bwMode="auto">
                <a:xfrm>
                  <a:off x="4073525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6" name="Oval 72"/>
                <p:cNvSpPr>
                  <a:spLocks noChangeArrowheads="1"/>
                </p:cNvSpPr>
                <p:nvPr/>
              </p:nvSpPr>
              <p:spPr bwMode="auto">
                <a:xfrm>
                  <a:off x="4254500" y="2298701"/>
                  <a:ext cx="30162" cy="301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7" name="Freeform 73"/>
                <p:cNvSpPr/>
                <p:nvPr/>
              </p:nvSpPr>
              <p:spPr bwMode="auto">
                <a:xfrm>
                  <a:off x="4100513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8" name="Freeform 74"/>
                <p:cNvSpPr/>
                <p:nvPr/>
              </p:nvSpPr>
              <p:spPr bwMode="auto">
                <a:xfrm>
                  <a:off x="4100513" y="2233613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9" name="Freeform 75"/>
                <p:cNvSpPr/>
                <p:nvPr/>
              </p:nvSpPr>
              <p:spPr bwMode="auto">
                <a:xfrm>
                  <a:off x="4229100" y="2362201"/>
                  <a:ext cx="30162" cy="30163"/>
                </a:xfrm>
                <a:custGeom>
                  <a:avLst/>
                  <a:gdLst>
                    <a:gd name="T0" fmla="*/ 1 w 8"/>
                    <a:gd name="T1" fmla="*/ 1 h 8"/>
                    <a:gd name="T2" fmla="*/ 1 w 8"/>
                    <a:gd name="T3" fmla="*/ 7 h 8"/>
                    <a:gd name="T4" fmla="*/ 7 w 8"/>
                    <a:gd name="T5" fmla="*/ 7 h 8"/>
                    <a:gd name="T6" fmla="*/ 7 w 8"/>
                    <a:gd name="T7" fmla="*/ 1 h 8"/>
                    <a:gd name="T8" fmla="*/ 1 w 8"/>
                    <a:gd name="T9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8">
                      <a:moveTo>
                        <a:pt x="1" y="1"/>
                      </a:moveTo>
                      <a:cubicBezTo>
                        <a:pt x="0" y="3"/>
                        <a:pt x="0" y="5"/>
                        <a:pt x="1" y="7"/>
                      </a:cubicBezTo>
                      <a:cubicBezTo>
                        <a:pt x="3" y="8"/>
                        <a:pt x="5" y="8"/>
                        <a:pt x="7" y="7"/>
                      </a:cubicBezTo>
                      <a:cubicBezTo>
                        <a:pt x="8" y="5"/>
                        <a:pt x="8" y="3"/>
                        <a:pt x="7" y="1"/>
                      </a:cubicBezTo>
                      <a:cubicBezTo>
                        <a:pt x="5" y="0"/>
                        <a:pt x="3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0" name="Freeform 76"/>
                <p:cNvSpPr>
                  <a:spLocks noEditPoints="1"/>
                </p:cNvSpPr>
                <p:nvPr/>
              </p:nvSpPr>
              <p:spPr bwMode="auto">
                <a:xfrm>
                  <a:off x="4029075" y="2071688"/>
                  <a:ext cx="331787" cy="482600"/>
                </a:xfrm>
                <a:custGeom>
                  <a:avLst/>
                  <a:gdLst>
                    <a:gd name="T0" fmla="*/ 80 w 88"/>
                    <a:gd name="T1" fmla="*/ 56 h 128"/>
                    <a:gd name="T2" fmla="*/ 79 w 88"/>
                    <a:gd name="T3" fmla="*/ 56 h 128"/>
                    <a:gd name="T4" fmla="*/ 70 w 88"/>
                    <a:gd name="T5" fmla="*/ 38 h 128"/>
                    <a:gd name="T6" fmla="*/ 64 w 88"/>
                    <a:gd name="T7" fmla="*/ 7 h 128"/>
                    <a:gd name="T8" fmla="*/ 56 w 88"/>
                    <a:gd name="T9" fmla="*/ 0 h 128"/>
                    <a:gd name="T10" fmla="*/ 24 w 88"/>
                    <a:gd name="T11" fmla="*/ 0 h 128"/>
                    <a:gd name="T12" fmla="*/ 17 w 88"/>
                    <a:gd name="T13" fmla="*/ 7 h 128"/>
                    <a:gd name="T14" fmla="*/ 11 w 88"/>
                    <a:gd name="T15" fmla="*/ 37 h 128"/>
                    <a:gd name="T16" fmla="*/ 0 w 88"/>
                    <a:gd name="T17" fmla="*/ 64 h 128"/>
                    <a:gd name="T18" fmla="*/ 10 w 88"/>
                    <a:gd name="T19" fmla="*/ 91 h 128"/>
                    <a:gd name="T20" fmla="*/ 16 w 88"/>
                    <a:gd name="T21" fmla="*/ 121 h 128"/>
                    <a:gd name="T22" fmla="*/ 24 w 88"/>
                    <a:gd name="T23" fmla="*/ 128 h 128"/>
                    <a:gd name="T24" fmla="*/ 56 w 88"/>
                    <a:gd name="T25" fmla="*/ 128 h 128"/>
                    <a:gd name="T26" fmla="*/ 64 w 88"/>
                    <a:gd name="T27" fmla="*/ 121 h 128"/>
                    <a:gd name="T28" fmla="*/ 70 w 88"/>
                    <a:gd name="T29" fmla="*/ 91 h 128"/>
                    <a:gd name="T30" fmla="*/ 79 w 88"/>
                    <a:gd name="T31" fmla="*/ 72 h 128"/>
                    <a:gd name="T32" fmla="*/ 80 w 88"/>
                    <a:gd name="T33" fmla="*/ 72 h 128"/>
                    <a:gd name="T34" fmla="*/ 88 w 88"/>
                    <a:gd name="T35" fmla="*/ 64 h 128"/>
                    <a:gd name="T36" fmla="*/ 80 w 88"/>
                    <a:gd name="T37" fmla="*/ 56 h 128"/>
                    <a:gd name="T38" fmla="*/ 24 w 88"/>
                    <a:gd name="T39" fmla="*/ 8 h 128"/>
                    <a:gd name="T40" fmla="*/ 56 w 88"/>
                    <a:gd name="T41" fmla="*/ 8 h 128"/>
                    <a:gd name="T42" fmla="*/ 60 w 88"/>
                    <a:gd name="T43" fmla="*/ 30 h 128"/>
                    <a:gd name="T44" fmla="*/ 40 w 88"/>
                    <a:gd name="T45" fmla="*/ 24 h 128"/>
                    <a:gd name="T46" fmla="*/ 20 w 88"/>
                    <a:gd name="T47" fmla="*/ 30 h 128"/>
                    <a:gd name="T48" fmla="*/ 24 w 88"/>
                    <a:gd name="T49" fmla="*/ 8 h 128"/>
                    <a:gd name="T50" fmla="*/ 56 w 88"/>
                    <a:gd name="T51" fmla="*/ 120 h 128"/>
                    <a:gd name="T52" fmla="*/ 24 w 88"/>
                    <a:gd name="T53" fmla="*/ 120 h 128"/>
                    <a:gd name="T54" fmla="*/ 20 w 88"/>
                    <a:gd name="T55" fmla="*/ 98 h 128"/>
                    <a:gd name="T56" fmla="*/ 40 w 88"/>
                    <a:gd name="T57" fmla="*/ 104 h 128"/>
                    <a:gd name="T58" fmla="*/ 60 w 88"/>
                    <a:gd name="T59" fmla="*/ 98 h 128"/>
                    <a:gd name="T60" fmla="*/ 56 w 88"/>
                    <a:gd name="T61" fmla="*/ 120 h 128"/>
                    <a:gd name="T62" fmla="*/ 40 w 88"/>
                    <a:gd name="T63" fmla="*/ 96 h 128"/>
                    <a:gd name="T64" fmla="*/ 8 w 88"/>
                    <a:gd name="T65" fmla="*/ 64 h 128"/>
                    <a:gd name="T66" fmla="*/ 40 w 88"/>
                    <a:gd name="T67" fmla="*/ 32 h 128"/>
                    <a:gd name="T68" fmla="*/ 72 w 88"/>
                    <a:gd name="T69" fmla="*/ 64 h 128"/>
                    <a:gd name="T70" fmla="*/ 40 w 88"/>
                    <a:gd name="T71" fmla="*/ 96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8" h="128">
                      <a:moveTo>
                        <a:pt x="80" y="56"/>
                      </a:moveTo>
                      <a:cubicBezTo>
                        <a:pt x="80" y="56"/>
                        <a:pt x="79" y="56"/>
                        <a:pt x="79" y="56"/>
                      </a:cubicBezTo>
                      <a:cubicBezTo>
                        <a:pt x="78" y="49"/>
                        <a:pt x="75" y="43"/>
                        <a:pt x="70" y="38"/>
                      </a:cubicBezTo>
                      <a:cubicBezTo>
                        <a:pt x="64" y="7"/>
                        <a:pt x="64" y="7"/>
                        <a:pt x="64" y="7"/>
                      </a:cubicBezTo>
                      <a:cubicBezTo>
                        <a:pt x="64" y="3"/>
                        <a:pt x="60" y="0"/>
                        <a:pt x="56" y="0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1" y="0"/>
                        <a:pt x="17" y="3"/>
                        <a:pt x="17" y="7"/>
                      </a:cubicBez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4" y="44"/>
                        <a:pt x="0" y="53"/>
                        <a:pt x="0" y="64"/>
                      </a:cubicBezTo>
                      <a:cubicBezTo>
                        <a:pt x="0" y="74"/>
                        <a:pt x="4" y="84"/>
                        <a:pt x="10" y="91"/>
                      </a:cubicBezTo>
                      <a:cubicBezTo>
                        <a:pt x="16" y="121"/>
                        <a:pt x="16" y="121"/>
                        <a:pt x="16" y="121"/>
                      </a:cubicBezTo>
                      <a:cubicBezTo>
                        <a:pt x="17" y="125"/>
                        <a:pt x="20" y="128"/>
                        <a:pt x="24" y="128"/>
                      </a:cubicBezTo>
                      <a:cubicBezTo>
                        <a:pt x="56" y="128"/>
                        <a:pt x="56" y="128"/>
                        <a:pt x="56" y="128"/>
                      </a:cubicBezTo>
                      <a:cubicBezTo>
                        <a:pt x="60" y="128"/>
                        <a:pt x="63" y="125"/>
                        <a:pt x="64" y="121"/>
                      </a:cubicBezTo>
                      <a:cubicBezTo>
                        <a:pt x="70" y="91"/>
                        <a:pt x="70" y="91"/>
                        <a:pt x="70" y="91"/>
                      </a:cubicBezTo>
                      <a:cubicBezTo>
                        <a:pt x="74" y="85"/>
                        <a:pt x="78" y="79"/>
                        <a:pt x="79" y="72"/>
                      </a:cubicBezTo>
                      <a:cubicBezTo>
                        <a:pt x="79" y="72"/>
                        <a:pt x="80" y="72"/>
                        <a:pt x="80" y="72"/>
                      </a:cubicBezTo>
                      <a:cubicBezTo>
                        <a:pt x="84" y="72"/>
                        <a:pt x="88" y="68"/>
                        <a:pt x="88" y="64"/>
                      </a:cubicBezTo>
                      <a:cubicBezTo>
                        <a:pt x="88" y="60"/>
                        <a:pt x="84" y="56"/>
                        <a:pt x="80" y="56"/>
                      </a:cubicBezTo>
                      <a:close/>
                      <a:moveTo>
                        <a:pt x="24" y="8"/>
                      </a:moveTo>
                      <a:cubicBezTo>
                        <a:pt x="56" y="8"/>
                        <a:pt x="56" y="8"/>
                        <a:pt x="56" y="8"/>
                      </a:cubicBezTo>
                      <a:cubicBezTo>
                        <a:pt x="60" y="30"/>
                        <a:pt x="60" y="30"/>
                        <a:pt x="60" y="30"/>
                      </a:cubicBezTo>
                      <a:cubicBezTo>
                        <a:pt x="55" y="26"/>
                        <a:pt x="48" y="24"/>
                        <a:pt x="40" y="24"/>
                      </a:cubicBezTo>
                      <a:cubicBezTo>
                        <a:pt x="33" y="24"/>
                        <a:pt x="26" y="26"/>
                        <a:pt x="20" y="30"/>
                      </a:cubicBezTo>
                      <a:lnTo>
                        <a:pt x="24" y="8"/>
                      </a:lnTo>
                      <a:close/>
                      <a:moveTo>
                        <a:pt x="56" y="120"/>
                      </a:moveTo>
                      <a:cubicBezTo>
                        <a:pt x="24" y="120"/>
                        <a:pt x="24" y="120"/>
                        <a:pt x="24" y="120"/>
                      </a:cubicBezTo>
                      <a:cubicBezTo>
                        <a:pt x="20" y="98"/>
                        <a:pt x="20" y="98"/>
                        <a:pt x="20" y="98"/>
                      </a:cubicBezTo>
                      <a:cubicBezTo>
                        <a:pt x="26" y="102"/>
                        <a:pt x="33" y="104"/>
                        <a:pt x="40" y="104"/>
                      </a:cubicBezTo>
                      <a:cubicBezTo>
                        <a:pt x="47" y="104"/>
                        <a:pt x="54" y="102"/>
                        <a:pt x="60" y="98"/>
                      </a:cubicBezTo>
                      <a:lnTo>
                        <a:pt x="56" y="120"/>
                      </a:lnTo>
                      <a:close/>
                      <a:moveTo>
                        <a:pt x="40" y="96"/>
                      </a:moveTo>
                      <a:cubicBezTo>
                        <a:pt x="22" y="96"/>
                        <a:pt x="8" y="82"/>
                        <a:pt x="8" y="64"/>
                      </a:cubicBezTo>
                      <a:cubicBezTo>
                        <a:pt x="8" y="46"/>
                        <a:pt x="22" y="32"/>
                        <a:pt x="40" y="32"/>
                      </a:cubicBezTo>
                      <a:cubicBezTo>
                        <a:pt x="58" y="32"/>
                        <a:pt x="72" y="46"/>
                        <a:pt x="72" y="64"/>
                      </a:cubicBezTo>
                      <a:cubicBezTo>
                        <a:pt x="72" y="82"/>
                        <a:pt x="58" y="96"/>
                        <a:pt x="40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51" name="Freeform 77"/>
                <p:cNvSpPr/>
                <p:nvPr/>
              </p:nvSpPr>
              <p:spPr bwMode="auto">
                <a:xfrm>
                  <a:off x="4164013" y="2238376"/>
                  <a:ext cx="90487" cy="90488"/>
                </a:xfrm>
                <a:custGeom>
                  <a:avLst/>
                  <a:gdLst>
                    <a:gd name="T0" fmla="*/ 24 w 24"/>
                    <a:gd name="T1" fmla="*/ 0 h 24"/>
                    <a:gd name="T2" fmla="*/ 22 w 24"/>
                    <a:gd name="T3" fmla="*/ 0 h 24"/>
                    <a:gd name="T4" fmla="*/ 1 w 24"/>
                    <a:gd name="T5" fmla="*/ 17 h 24"/>
                    <a:gd name="T6" fmla="*/ 0 w 24"/>
                    <a:gd name="T7" fmla="*/ 20 h 24"/>
                    <a:gd name="T8" fmla="*/ 1 w 24"/>
                    <a:gd name="T9" fmla="*/ 23 h 24"/>
                    <a:gd name="T10" fmla="*/ 4 w 24"/>
                    <a:gd name="T11" fmla="*/ 24 h 24"/>
                    <a:gd name="T12" fmla="*/ 7 w 24"/>
                    <a:gd name="T13" fmla="*/ 23 h 24"/>
                    <a:gd name="T14" fmla="*/ 14 w 24"/>
                    <a:gd name="T15" fmla="*/ 14 h 24"/>
                    <a:gd name="T16" fmla="*/ 24 w 24"/>
                    <a:gd name="T17" fmla="*/ 2 h 24"/>
                    <a:gd name="T18" fmla="*/ 24 w 24"/>
                    <a:gd name="T19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24" y="0"/>
                      </a:moveTo>
                      <a:cubicBezTo>
                        <a:pt x="23" y="0"/>
                        <a:pt x="23" y="0"/>
                        <a:pt x="22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0" y="18"/>
                        <a:pt x="0" y="19"/>
                        <a:pt x="0" y="20"/>
                      </a:cubicBezTo>
                      <a:cubicBezTo>
                        <a:pt x="0" y="21"/>
                        <a:pt x="0" y="22"/>
                        <a:pt x="1" y="23"/>
                      </a:cubicBezTo>
                      <a:cubicBezTo>
                        <a:pt x="2" y="24"/>
                        <a:pt x="3" y="24"/>
                        <a:pt x="4" y="24"/>
                      </a:cubicBezTo>
                      <a:cubicBezTo>
                        <a:pt x="5" y="24"/>
                        <a:pt x="6" y="24"/>
                        <a:pt x="7" y="23"/>
                      </a:cubicBezTo>
                      <a:cubicBezTo>
                        <a:pt x="14" y="14"/>
                        <a:pt x="14" y="14"/>
                        <a:pt x="14" y="14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1"/>
                        <a:pt x="24" y="1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6" name="Group 30"/>
              <p:cNvGrpSpPr/>
              <p:nvPr/>
            </p:nvGrpSpPr>
            <p:grpSpPr>
              <a:xfrm>
                <a:off x="9012997" y="1679576"/>
                <a:ext cx="482600" cy="452438"/>
                <a:chOff x="2974975" y="2071688"/>
                <a:chExt cx="482600" cy="452438"/>
              </a:xfrm>
              <a:solidFill>
                <a:schemeClr val="bg1"/>
              </a:solidFill>
            </p:grpSpPr>
            <p:sp>
              <p:nvSpPr>
                <p:cNvPr id="34" name="Freeform 78"/>
                <p:cNvSpPr>
                  <a:spLocks noEditPoints="1"/>
                </p:cNvSpPr>
                <p:nvPr/>
              </p:nvSpPr>
              <p:spPr bwMode="auto">
                <a:xfrm>
                  <a:off x="2974975" y="2071688"/>
                  <a:ext cx="482600" cy="452438"/>
                </a:xfrm>
                <a:custGeom>
                  <a:avLst/>
                  <a:gdLst>
                    <a:gd name="T0" fmla="*/ 126 w 128"/>
                    <a:gd name="T1" fmla="*/ 26 h 120"/>
                    <a:gd name="T2" fmla="*/ 102 w 128"/>
                    <a:gd name="T3" fmla="*/ 2 h 120"/>
                    <a:gd name="T4" fmla="*/ 96 w 128"/>
                    <a:gd name="T5" fmla="*/ 0 h 120"/>
                    <a:gd name="T6" fmla="*/ 12 w 128"/>
                    <a:gd name="T7" fmla="*/ 0 h 120"/>
                    <a:gd name="T8" fmla="*/ 0 w 128"/>
                    <a:gd name="T9" fmla="*/ 12 h 120"/>
                    <a:gd name="T10" fmla="*/ 0 w 128"/>
                    <a:gd name="T11" fmla="*/ 108 h 120"/>
                    <a:gd name="T12" fmla="*/ 12 w 128"/>
                    <a:gd name="T13" fmla="*/ 120 h 120"/>
                    <a:gd name="T14" fmla="*/ 116 w 128"/>
                    <a:gd name="T15" fmla="*/ 120 h 120"/>
                    <a:gd name="T16" fmla="*/ 128 w 128"/>
                    <a:gd name="T17" fmla="*/ 108 h 120"/>
                    <a:gd name="T18" fmla="*/ 128 w 128"/>
                    <a:gd name="T19" fmla="*/ 32 h 120"/>
                    <a:gd name="T20" fmla="*/ 126 w 128"/>
                    <a:gd name="T21" fmla="*/ 26 h 120"/>
                    <a:gd name="T22" fmla="*/ 120 w 128"/>
                    <a:gd name="T23" fmla="*/ 108 h 120"/>
                    <a:gd name="T24" fmla="*/ 116 w 128"/>
                    <a:gd name="T25" fmla="*/ 112 h 120"/>
                    <a:gd name="T26" fmla="*/ 12 w 128"/>
                    <a:gd name="T27" fmla="*/ 112 h 120"/>
                    <a:gd name="T28" fmla="*/ 8 w 128"/>
                    <a:gd name="T29" fmla="*/ 108 h 120"/>
                    <a:gd name="T30" fmla="*/ 8 w 128"/>
                    <a:gd name="T31" fmla="*/ 12 h 120"/>
                    <a:gd name="T32" fmla="*/ 12 w 128"/>
                    <a:gd name="T33" fmla="*/ 8 h 120"/>
                    <a:gd name="T34" fmla="*/ 92 w 128"/>
                    <a:gd name="T35" fmla="*/ 8 h 120"/>
                    <a:gd name="T36" fmla="*/ 92 w 128"/>
                    <a:gd name="T37" fmla="*/ 24 h 120"/>
                    <a:gd name="T38" fmla="*/ 92 w 128"/>
                    <a:gd name="T39" fmla="*/ 24 h 120"/>
                    <a:gd name="T40" fmla="*/ 104 w 128"/>
                    <a:gd name="T41" fmla="*/ 36 h 120"/>
                    <a:gd name="T42" fmla="*/ 108 w 128"/>
                    <a:gd name="T43" fmla="*/ 36 h 120"/>
                    <a:gd name="T44" fmla="*/ 120 w 128"/>
                    <a:gd name="T45" fmla="*/ 36 h 120"/>
                    <a:gd name="T46" fmla="*/ 120 w 128"/>
                    <a:gd name="T47" fmla="*/ 108 h 120"/>
                    <a:gd name="T48" fmla="*/ 108 w 128"/>
                    <a:gd name="T49" fmla="*/ 32 h 120"/>
                    <a:gd name="T50" fmla="*/ 104 w 128"/>
                    <a:gd name="T51" fmla="*/ 32 h 120"/>
                    <a:gd name="T52" fmla="*/ 96 w 128"/>
                    <a:gd name="T53" fmla="*/ 24 h 120"/>
                    <a:gd name="T54" fmla="*/ 96 w 128"/>
                    <a:gd name="T55" fmla="*/ 24 h 120"/>
                    <a:gd name="T56" fmla="*/ 96 w 128"/>
                    <a:gd name="T57" fmla="*/ 8 h 120"/>
                    <a:gd name="T58" fmla="*/ 120 w 128"/>
                    <a:gd name="T59" fmla="*/ 32 h 120"/>
                    <a:gd name="T60" fmla="*/ 108 w 128"/>
                    <a:gd name="T61" fmla="*/ 32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28" h="120">
                      <a:moveTo>
                        <a:pt x="126" y="26"/>
                      </a:moveTo>
                      <a:cubicBezTo>
                        <a:pt x="102" y="2"/>
                        <a:pt x="102" y="2"/>
                        <a:pt x="102" y="2"/>
                      </a:cubicBezTo>
                      <a:cubicBezTo>
                        <a:pt x="100" y="1"/>
                        <a:pt x="98" y="0"/>
                        <a:pt x="9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0" y="115"/>
                        <a:pt x="5" y="120"/>
                        <a:pt x="12" y="120"/>
                      </a:cubicBezTo>
                      <a:cubicBezTo>
                        <a:pt x="116" y="120"/>
                        <a:pt x="116" y="120"/>
                        <a:pt x="116" y="120"/>
                      </a:cubicBezTo>
                      <a:cubicBezTo>
                        <a:pt x="123" y="120"/>
                        <a:pt x="128" y="115"/>
                        <a:pt x="128" y="108"/>
                      </a:cubicBezTo>
                      <a:cubicBezTo>
                        <a:pt x="128" y="32"/>
                        <a:pt x="128" y="32"/>
                        <a:pt x="128" y="32"/>
                      </a:cubicBezTo>
                      <a:cubicBezTo>
                        <a:pt x="128" y="30"/>
                        <a:pt x="127" y="28"/>
                        <a:pt x="126" y="26"/>
                      </a:cubicBezTo>
                      <a:close/>
                      <a:moveTo>
                        <a:pt x="120" y="108"/>
                      </a:moveTo>
                      <a:cubicBezTo>
                        <a:pt x="120" y="110"/>
                        <a:pt x="118" y="112"/>
                        <a:pt x="116" y="112"/>
                      </a:cubicBezTo>
                      <a:cubicBezTo>
                        <a:pt x="12" y="112"/>
                        <a:pt x="12" y="112"/>
                        <a:pt x="12" y="112"/>
                      </a:cubicBezTo>
                      <a:cubicBezTo>
                        <a:pt x="10" y="112"/>
                        <a:pt x="8" y="110"/>
                        <a:pt x="8" y="108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8" y="10"/>
                        <a:pt x="10" y="8"/>
                        <a:pt x="12" y="8"/>
                      </a:cubicBezTo>
                      <a:cubicBezTo>
                        <a:pt x="92" y="8"/>
                        <a:pt x="92" y="8"/>
                        <a:pt x="92" y="8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24"/>
                        <a:pt x="92" y="24"/>
                        <a:pt x="92" y="24"/>
                      </a:cubicBezTo>
                      <a:cubicBezTo>
                        <a:pt x="92" y="31"/>
                        <a:pt x="97" y="36"/>
                        <a:pt x="104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20" y="36"/>
                        <a:pt x="120" y="36"/>
                        <a:pt x="120" y="36"/>
                      </a:cubicBezTo>
                      <a:lnTo>
                        <a:pt x="120" y="108"/>
                      </a:lnTo>
                      <a:close/>
                      <a:moveTo>
                        <a:pt x="108" y="32"/>
                      </a:moveTo>
                      <a:cubicBezTo>
                        <a:pt x="104" y="32"/>
                        <a:pt x="104" y="32"/>
                        <a:pt x="104" y="32"/>
                      </a:cubicBezTo>
                      <a:cubicBezTo>
                        <a:pt x="100" y="32"/>
                        <a:pt x="96" y="28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120" y="32"/>
                        <a:pt x="120" y="32"/>
                        <a:pt x="120" y="32"/>
                      </a:cubicBezTo>
                      <a:lnTo>
                        <a:pt x="108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5" name="Freeform 79"/>
                <p:cNvSpPr/>
                <p:nvPr/>
              </p:nvSpPr>
              <p:spPr bwMode="auto">
                <a:xfrm>
                  <a:off x="3200400" y="2162176"/>
                  <a:ext cx="90487" cy="15875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6" name="Freeform 80"/>
                <p:cNvSpPr/>
                <p:nvPr/>
              </p:nvSpPr>
              <p:spPr bwMode="auto">
                <a:xfrm>
                  <a:off x="3200400" y="2208213"/>
                  <a:ext cx="90487" cy="14288"/>
                </a:xfrm>
                <a:custGeom>
                  <a:avLst/>
                  <a:gdLst>
                    <a:gd name="T0" fmla="*/ 2 w 24"/>
                    <a:gd name="T1" fmla="*/ 4 h 4"/>
                    <a:gd name="T2" fmla="*/ 22 w 24"/>
                    <a:gd name="T3" fmla="*/ 4 h 4"/>
                    <a:gd name="T4" fmla="*/ 24 w 24"/>
                    <a:gd name="T5" fmla="*/ 2 h 4"/>
                    <a:gd name="T6" fmla="*/ 22 w 24"/>
                    <a:gd name="T7" fmla="*/ 0 h 4"/>
                    <a:gd name="T8" fmla="*/ 2 w 24"/>
                    <a:gd name="T9" fmla="*/ 0 h 4"/>
                    <a:gd name="T10" fmla="*/ 0 w 24"/>
                    <a:gd name="T11" fmla="*/ 2 h 4"/>
                    <a:gd name="T12" fmla="*/ 2 w 24"/>
                    <a:gd name="T13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4">
                      <a:moveTo>
                        <a:pt x="2" y="4"/>
                      </a:moveTo>
                      <a:cubicBezTo>
                        <a:pt x="22" y="4"/>
                        <a:pt x="22" y="4"/>
                        <a:pt x="22" y="4"/>
                      </a:cubicBezTo>
                      <a:cubicBezTo>
                        <a:pt x="23" y="4"/>
                        <a:pt x="24" y="3"/>
                        <a:pt x="24" y="2"/>
                      </a:cubicBezTo>
                      <a:cubicBezTo>
                        <a:pt x="24" y="1"/>
                        <a:pt x="23" y="0"/>
                        <a:pt x="2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7" name="Freeform 81"/>
                <p:cNvSpPr/>
                <p:nvPr/>
              </p:nvSpPr>
              <p:spPr bwMode="auto">
                <a:xfrm>
                  <a:off x="3200400" y="2252663"/>
                  <a:ext cx="196850" cy="15875"/>
                </a:xfrm>
                <a:custGeom>
                  <a:avLst/>
                  <a:gdLst>
                    <a:gd name="T0" fmla="*/ 0 w 52"/>
                    <a:gd name="T1" fmla="*/ 2 h 4"/>
                    <a:gd name="T2" fmla="*/ 2 w 52"/>
                    <a:gd name="T3" fmla="*/ 4 h 4"/>
                    <a:gd name="T4" fmla="*/ 50 w 52"/>
                    <a:gd name="T5" fmla="*/ 4 h 4"/>
                    <a:gd name="T6" fmla="*/ 52 w 52"/>
                    <a:gd name="T7" fmla="*/ 2 h 4"/>
                    <a:gd name="T8" fmla="*/ 50 w 52"/>
                    <a:gd name="T9" fmla="*/ 0 h 4"/>
                    <a:gd name="T10" fmla="*/ 2 w 52"/>
                    <a:gd name="T11" fmla="*/ 0 h 4"/>
                    <a:gd name="T12" fmla="*/ 0 w 52"/>
                    <a:gd name="T13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4">
                      <a:moveTo>
                        <a:pt x="0" y="2"/>
                      </a:move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1" y="4"/>
                        <a:pt x="52" y="3"/>
                        <a:pt x="52" y="2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8" name="Freeform 82"/>
                <p:cNvSpPr/>
                <p:nvPr/>
              </p:nvSpPr>
              <p:spPr bwMode="auto">
                <a:xfrm>
                  <a:off x="3035300" y="2343151"/>
                  <a:ext cx="361950" cy="15875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9" name="Freeform 83"/>
                <p:cNvSpPr/>
                <p:nvPr/>
              </p:nvSpPr>
              <p:spPr bwMode="auto">
                <a:xfrm>
                  <a:off x="3035300" y="238918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0" name="Freeform 84"/>
                <p:cNvSpPr/>
                <p:nvPr/>
              </p:nvSpPr>
              <p:spPr bwMode="auto">
                <a:xfrm>
                  <a:off x="3035300" y="2433638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1" name="Freeform 85"/>
                <p:cNvSpPr/>
                <p:nvPr/>
              </p:nvSpPr>
              <p:spPr bwMode="auto">
                <a:xfrm>
                  <a:off x="3035300" y="2298701"/>
                  <a:ext cx="361950" cy="14288"/>
                </a:xfrm>
                <a:custGeom>
                  <a:avLst/>
                  <a:gdLst>
                    <a:gd name="T0" fmla="*/ 94 w 96"/>
                    <a:gd name="T1" fmla="*/ 0 h 4"/>
                    <a:gd name="T2" fmla="*/ 2 w 96"/>
                    <a:gd name="T3" fmla="*/ 0 h 4"/>
                    <a:gd name="T4" fmla="*/ 0 w 96"/>
                    <a:gd name="T5" fmla="*/ 2 h 4"/>
                    <a:gd name="T6" fmla="*/ 2 w 96"/>
                    <a:gd name="T7" fmla="*/ 4 h 4"/>
                    <a:gd name="T8" fmla="*/ 94 w 96"/>
                    <a:gd name="T9" fmla="*/ 4 h 4"/>
                    <a:gd name="T10" fmla="*/ 96 w 96"/>
                    <a:gd name="T11" fmla="*/ 2 h 4"/>
                    <a:gd name="T12" fmla="*/ 94 w 96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4">
                      <a:moveTo>
                        <a:pt x="9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5" y="4"/>
                        <a:pt x="96" y="3"/>
                        <a:pt x="96" y="2"/>
                      </a:cubicBezTo>
                      <a:cubicBezTo>
                        <a:pt x="96" y="1"/>
                        <a:pt x="95" y="0"/>
                        <a:pt x="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42" name="Freeform 86"/>
                <p:cNvSpPr>
                  <a:spLocks noEditPoints="1"/>
                </p:cNvSpPr>
                <p:nvPr/>
              </p:nvSpPr>
              <p:spPr bwMode="auto">
                <a:xfrm>
                  <a:off x="3035300" y="2147888"/>
                  <a:ext cx="134937" cy="120650"/>
                </a:xfrm>
                <a:custGeom>
                  <a:avLst/>
                  <a:gdLst>
                    <a:gd name="T0" fmla="*/ 4 w 36"/>
                    <a:gd name="T1" fmla="*/ 32 h 32"/>
                    <a:gd name="T2" fmla="*/ 32 w 36"/>
                    <a:gd name="T3" fmla="*/ 32 h 32"/>
                    <a:gd name="T4" fmla="*/ 36 w 36"/>
                    <a:gd name="T5" fmla="*/ 28 h 32"/>
                    <a:gd name="T6" fmla="*/ 36 w 36"/>
                    <a:gd name="T7" fmla="*/ 4 h 32"/>
                    <a:gd name="T8" fmla="*/ 32 w 36"/>
                    <a:gd name="T9" fmla="*/ 0 h 32"/>
                    <a:gd name="T10" fmla="*/ 4 w 36"/>
                    <a:gd name="T11" fmla="*/ 0 h 32"/>
                    <a:gd name="T12" fmla="*/ 0 w 36"/>
                    <a:gd name="T13" fmla="*/ 4 h 32"/>
                    <a:gd name="T14" fmla="*/ 0 w 36"/>
                    <a:gd name="T15" fmla="*/ 28 h 32"/>
                    <a:gd name="T16" fmla="*/ 4 w 36"/>
                    <a:gd name="T17" fmla="*/ 32 h 32"/>
                    <a:gd name="T18" fmla="*/ 8 w 36"/>
                    <a:gd name="T19" fmla="*/ 8 h 32"/>
                    <a:gd name="T20" fmla="*/ 28 w 36"/>
                    <a:gd name="T21" fmla="*/ 8 h 32"/>
                    <a:gd name="T22" fmla="*/ 28 w 36"/>
                    <a:gd name="T23" fmla="*/ 24 h 32"/>
                    <a:gd name="T24" fmla="*/ 8 w 36"/>
                    <a:gd name="T25" fmla="*/ 24 h 32"/>
                    <a:gd name="T26" fmla="*/ 8 w 36"/>
                    <a:gd name="T27" fmla="*/ 8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32">
                      <a:moveTo>
                        <a:pt x="4" y="32"/>
                      </a:moveTo>
                      <a:cubicBezTo>
                        <a:pt x="32" y="32"/>
                        <a:pt x="32" y="32"/>
                        <a:pt x="32" y="32"/>
                      </a:cubicBezTo>
                      <a:cubicBezTo>
                        <a:pt x="34" y="32"/>
                        <a:pt x="36" y="30"/>
                        <a:pt x="36" y="28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6" y="2"/>
                        <a:pt x="34" y="0"/>
                        <a:pt x="32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30"/>
                        <a:pt x="2" y="32"/>
                        <a:pt x="4" y="32"/>
                      </a:cubicBezTo>
                      <a:close/>
                      <a:moveTo>
                        <a:pt x="8" y="8"/>
                      </a:moveTo>
                      <a:cubicBezTo>
                        <a:pt x="28" y="8"/>
                        <a:pt x="28" y="8"/>
                        <a:pt x="28" y="8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8" y="24"/>
                        <a:pt x="8" y="24"/>
                        <a:pt x="8" y="24"/>
                      </a:cubicBezTo>
                      <a:lnTo>
                        <a:pt x="8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7" name="Group 31"/>
              <p:cNvGrpSpPr/>
              <p:nvPr/>
            </p:nvGrpSpPr>
            <p:grpSpPr>
              <a:xfrm>
                <a:off x="9983081" y="717253"/>
                <a:ext cx="450850" cy="482600"/>
                <a:chOff x="2027238" y="2071688"/>
                <a:chExt cx="450850" cy="482600"/>
              </a:xfrm>
              <a:solidFill>
                <a:schemeClr val="bg1"/>
              </a:solidFill>
            </p:grpSpPr>
            <p:sp>
              <p:nvSpPr>
                <p:cNvPr id="31" name="Freeform 87"/>
                <p:cNvSpPr>
                  <a:spLocks noEditPoints="1"/>
                </p:cNvSpPr>
                <p:nvPr/>
              </p:nvSpPr>
              <p:spPr bwMode="auto">
                <a:xfrm>
                  <a:off x="2027238" y="2071688"/>
                  <a:ext cx="450850" cy="482600"/>
                </a:xfrm>
                <a:custGeom>
                  <a:avLst/>
                  <a:gdLst>
                    <a:gd name="T0" fmla="*/ 104 w 120"/>
                    <a:gd name="T1" fmla="*/ 0 h 128"/>
                    <a:gd name="T2" fmla="*/ 16 w 120"/>
                    <a:gd name="T3" fmla="*/ 0 h 128"/>
                    <a:gd name="T4" fmla="*/ 0 w 120"/>
                    <a:gd name="T5" fmla="*/ 16 h 128"/>
                    <a:gd name="T6" fmla="*/ 0 w 120"/>
                    <a:gd name="T7" fmla="*/ 112 h 128"/>
                    <a:gd name="T8" fmla="*/ 16 w 120"/>
                    <a:gd name="T9" fmla="*/ 128 h 128"/>
                    <a:gd name="T10" fmla="*/ 104 w 120"/>
                    <a:gd name="T11" fmla="*/ 128 h 128"/>
                    <a:gd name="T12" fmla="*/ 120 w 120"/>
                    <a:gd name="T13" fmla="*/ 112 h 128"/>
                    <a:gd name="T14" fmla="*/ 120 w 120"/>
                    <a:gd name="T15" fmla="*/ 16 h 128"/>
                    <a:gd name="T16" fmla="*/ 104 w 120"/>
                    <a:gd name="T17" fmla="*/ 0 h 128"/>
                    <a:gd name="T18" fmla="*/ 112 w 120"/>
                    <a:gd name="T19" fmla="*/ 112 h 128"/>
                    <a:gd name="T20" fmla="*/ 104 w 120"/>
                    <a:gd name="T21" fmla="*/ 120 h 128"/>
                    <a:gd name="T22" fmla="*/ 16 w 120"/>
                    <a:gd name="T23" fmla="*/ 120 h 128"/>
                    <a:gd name="T24" fmla="*/ 8 w 120"/>
                    <a:gd name="T25" fmla="*/ 112 h 128"/>
                    <a:gd name="T26" fmla="*/ 8 w 120"/>
                    <a:gd name="T27" fmla="*/ 16 h 128"/>
                    <a:gd name="T28" fmla="*/ 16 w 120"/>
                    <a:gd name="T29" fmla="*/ 8 h 128"/>
                    <a:gd name="T30" fmla="*/ 104 w 120"/>
                    <a:gd name="T31" fmla="*/ 8 h 128"/>
                    <a:gd name="T32" fmla="*/ 112 w 120"/>
                    <a:gd name="T33" fmla="*/ 16 h 128"/>
                    <a:gd name="T34" fmla="*/ 112 w 120"/>
                    <a:gd name="T35" fmla="*/ 112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20" h="128">
                      <a:moveTo>
                        <a:pt x="104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0" y="121"/>
                        <a:pt x="7" y="128"/>
                        <a:pt x="16" y="128"/>
                      </a:cubicBezTo>
                      <a:cubicBezTo>
                        <a:pt x="104" y="128"/>
                        <a:pt x="104" y="128"/>
                        <a:pt x="104" y="128"/>
                      </a:cubicBezTo>
                      <a:cubicBezTo>
                        <a:pt x="113" y="128"/>
                        <a:pt x="120" y="121"/>
                        <a:pt x="120" y="112"/>
                      </a:cubicBezTo>
                      <a:cubicBezTo>
                        <a:pt x="120" y="16"/>
                        <a:pt x="120" y="16"/>
                        <a:pt x="120" y="16"/>
                      </a:cubicBezTo>
                      <a:cubicBezTo>
                        <a:pt x="120" y="7"/>
                        <a:pt x="113" y="0"/>
                        <a:pt x="104" y="0"/>
                      </a:cubicBezTo>
                      <a:close/>
                      <a:moveTo>
                        <a:pt x="112" y="112"/>
                      </a:moveTo>
                      <a:cubicBezTo>
                        <a:pt x="112" y="116"/>
                        <a:pt x="108" y="120"/>
                        <a:pt x="104" y="120"/>
                      </a:cubicBezTo>
                      <a:cubicBezTo>
                        <a:pt x="16" y="120"/>
                        <a:pt x="16" y="120"/>
                        <a:pt x="16" y="120"/>
                      </a:cubicBezTo>
                      <a:cubicBezTo>
                        <a:pt x="12" y="120"/>
                        <a:pt x="8" y="116"/>
                        <a:pt x="8" y="112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2"/>
                        <a:pt x="12" y="8"/>
                        <a:pt x="16" y="8"/>
                      </a:cubicBezTo>
                      <a:cubicBezTo>
                        <a:pt x="104" y="8"/>
                        <a:pt x="104" y="8"/>
                        <a:pt x="104" y="8"/>
                      </a:cubicBezTo>
                      <a:cubicBezTo>
                        <a:pt x="108" y="8"/>
                        <a:pt x="112" y="12"/>
                        <a:pt x="112" y="16"/>
                      </a:cubicBezTo>
                      <a:lnTo>
                        <a:pt x="112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2" name="Freeform 88"/>
                <p:cNvSpPr>
                  <a:spLocks noEditPoints="1"/>
                </p:cNvSpPr>
                <p:nvPr/>
              </p:nvSpPr>
              <p:spPr bwMode="auto">
                <a:xfrm>
                  <a:off x="2087563" y="2132013"/>
                  <a:ext cx="330200" cy="301625"/>
                </a:xfrm>
                <a:custGeom>
                  <a:avLst/>
                  <a:gdLst>
                    <a:gd name="T0" fmla="*/ 84 w 88"/>
                    <a:gd name="T1" fmla="*/ 0 h 80"/>
                    <a:gd name="T2" fmla="*/ 4 w 88"/>
                    <a:gd name="T3" fmla="*/ 0 h 80"/>
                    <a:gd name="T4" fmla="*/ 0 w 88"/>
                    <a:gd name="T5" fmla="*/ 4 h 80"/>
                    <a:gd name="T6" fmla="*/ 0 w 88"/>
                    <a:gd name="T7" fmla="*/ 76 h 80"/>
                    <a:gd name="T8" fmla="*/ 4 w 88"/>
                    <a:gd name="T9" fmla="*/ 80 h 80"/>
                    <a:gd name="T10" fmla="*/ 84 w 88"/>
                    <a:gd name="T11" fmla="*/ 80 h 80"/>
                    <a:gd name="T12" fmla="*/ 88 w 88"/>
                    <a:gd name="T13" fmla="*/ 76 h 80"/>
                    <a:gd name="T14" fmla="*/ 88 w 88"/>
                    <a:gd name="T15" fmla="*/ 4 h 80"/>
                    <a:gd name="T16" fmla="*/ 84 w 88"/>
                    <a:gd name="T17" fmla="*/ 0 h 80"/>
                    <a:gd name="T18" fmla="*/ 84 w 88"/>
                    <a:gd name="T19" fmla="*/ 4 h 80"/>
                    <a:gd name="T20" fmla="*/ 84 w 88"/>
                    <a:gd name="T21" fmla="*/ 59 h 80"/>
                    <a:gd name="T22" fmla="*/ 71 w 88"/>
                    <a:gd name="T23" fmla="*/ 45 h 80"/>
                    <a:gd name="T24" fmla="*/ 68 w 88"/>
                    <a:gd name="T25" fmla="*/ 44 h 80"/>
                    <a:gd name="T26" fmla="*/ 65 w 88"/>
                    <a:gd name="T27" fmla="*/ 45 h 80"/>
                    <a:gd name="T28" fmla="*/ 55 w 88"/>
                    <a:gd name="T29" fmla="*/ 57 h 80"/>
                    <a:gd name="T30" fmla="*/ 23 w 88"/>
                    <a:gd name="T31" fmla="*/ 21 h 80"/>
                    <a:gd name="T32" fmla="*/ 20 w 88"/>
                    <a:gd name="T33" fmla="*/ 20 h 80"/>
                    <a:gd name="T34" fmla="*/ 17 w 88"/>
                    <a:gd name="T35" fmla="*/ 21 h 80"/>
                    <a:gd name="T36" fmla="*/ 4 w 88"/>
                    <a:gd name="T37" fmla="*/ 36 h 80"/>
                    <a:gd name="T38" fmla="*/ 4 w 88"/>
                    <a:gd name="T39" fmla="*/ 4 h 80"/>
                    <a:gd name="T40" fmla="*/ 84 w 88"/>
                    <a:gd name="T41" fmla="*/ 4 h 80"/>
                    <a:gd name="T42" fmla="*/ 4 w 88"/>
                    <a:gd name="T43" fmla="*/ 42 h 80"/>
                    <a:gd name="T44" fmla="*/ 20 w 88"/>
                    <a:gd name="T45" fmla="*/ 24 h 80"/>
                    <a:gd name="T46" fmla="*/ 52 w 88"/>
                    <a:gd name="T47" fmla="*/ 61 h 80"/>
                    <a:gd name="T48" fmla="*/ 55 w 88"/>
                    <a:gd name="T49" fmla="*/ 63 h 80"/>
                    <a:gd name="T50" fmla="*/ 66 w 88"/>
                    <a:gd name="T51" fmla="*/ 76 h 80"/>
                    <a:gd name="T52" fmla="*/ 4 w 88"/>
                    <a:gd name="T53" fmla="*/ 76 h 80"/>
                    <a:gd name="T54" fmla="*/ 4 w 88"/>
                    <a:gd name="T55" fmla="*/ 42 h 80"/>
                    <a:gd name="T56" fmla="*/ 71 w 88"/>
                    <a:gd name="T57" fmla="*/ 76 h 80"/>
                    <a:gd name="T58" fmla="*/ 57 w 88"/>
                    <a:gd name="T59" fmla="*/ 60 h 80"/>
                    <a:gd name="T60" fmla="*/ 68 w 88"/>
                    <a:gd name="T61" fmla="*/ 48 h 80"/>
                    <a:gd name="T62" fmla="*/ 84 w 88"/>
                    <a:gd name="T63" fmla="*/ 66 h 80"/>
                    <a:gd name="T64" fmla="*/ 84 w 88"/>
                    <a:gd name="T65" fmla="*/ 76 h 80"/>
                    <a:gd name="T66" fmla="*/ 71 w 88"/>
                    <a:gd name="T67" fmla="*/ 76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88" h="80">
                      <a:moveTo>
                        <a:pt x="84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76"/>
                        <a:pt x="0" y="76"/>
                        <a:pt x="0" y="76"/>
                      </a:cubicBezTo>
                      <a:cubicBezTo>
                        <a:pt x="0" y="78"/>
                        <a:pt x="2" y="80"/>
                        <a:pt x="4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6" y="80"/>
                        <a:pt x="88" y="78"/>
                        <a:pt x="88" y="76"/>
                      </a:cubicBezTo>
                      <a:cubicBezTo>
                        <a:pt x="88" y="4"/>
                        <a:pt x="88" y="4"/>
                        <a:pt x="88" y="4"/>
                      </a:cubicBezTo>
                      <a:cubicBezTo>
                        <a:pt x="88" y="2"/>
                        <a:pt x="86" y="0"/>
                        <a:pt x="84" y="0"/>
                      </a:cubicBezTo>
                      <a:close/>
                      <a:moveTo>
                        <a:pt x="84" y="4"/>
                      </a:moveTo>
                      <a:cubicBezTo>
                        <a:pt x="84" y="59"/>
                        <a:pt x="84" y="59"/>
                        <a:pt x="84" y="59"/>
                      </a:cubicBezTo>
                      <a:cubicBezTo>
                        <a:pt x="71" y="45"/>
                        <a:pt x="71" y="45"/>
                        <a:pt x="71" y="45"/>
                      </a:cubicBezTo>
                      <a:cubicBezTo>
                        <a:pt x="70" y="44"/>
                        <a:pt x="69" y="44"/>
                        <a:pt x="68" y="44"/>
                      </a:cubicBezTo>
                      <a:cubicBezTo>
                        <a:pt x="67" y="44"/>
                        <a:pt x="66" y="44"/>
                        <a:pt x="65" y="45"/>
                      </a:cubicBezTo>
                      <a:cubicBezTo>
                        <a:pt x="55" y="57"/>
                        <a:pt x="55" y="57"/>
                        <a:pt x="55" y="57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2" y="20"/>
                        <a:pt x="21" y="20"/>
                        <a:pt x="20" y="20"/>
                      </a:cubicBezTo>
                      <a:cubicBezTo>
                        <a:pt x="19" y="20"/>
                        <a:pt x="18" y="20"/>
                        <a:pt x="17" y="21"/>
                      </a:cubicBezTo>
                      <a:cubicBezTo>
                        <a:pt x="4" y="36"/>
                        <a:pt x="4" y="36"/>
                        <a:pt x="4" y="36"/>
                      </a:cubicBezTo>
                      <a:cubicBezTo>
                        <a:pt x="4" y="4"/>
                        <a:pt x="4" y="4"/>
                        <a:pt x="4" y="4"/>
                      </a:cubicBezTo>
                      <a:lnTo>
                        <a:pt x="84" y="4"/>
                      </a:lnTo>
                      <a:close/>
                      <a:moveTo>
                        <a:pt x="4" y="42"/>
                      </a:moveTo>
                      <a:cubicBezTo>
                        <a:pt x="20" y="24"/>
                        <a:pt x="20" y="24"/>
                        <a:pt x="20" y="24"/>
                      </a:cubicBezTo>
                      <a:cubicBezTo>
                        <a:pt x="52" y="61"/>
                        <a:pt x="52" y="61"/>
                        <a:pt x="52" y="61"/>
                      </a:cubicBezTo>
                      <a:cubicBezTo>
                        <a:pt x="55" y="63"/>
                        <a:pt x="55" y="63"/>
                        <a:pt x="55" y="63"/>
                      </a:cubicBezTo>
                      <a:cubicBezTo>
                        <a:pt x="66" y="76"/>
                        <a:pt x="66" y="76"/>
                        <a:pt x="66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lnTo>
                        <a:pt x="4" y="42"/>
                      </a:lnTo>
                      <a:close/>
                      <a:moveTo>
                        <a:pt x="71" y="76"/>
                      </a:moveTo>
                      <a:cubicBezTo>
                        <a:pt x="57" y="60"/>
                        <a:pt x="57" y="60"/>
                        <a:pt x="57" y="60"/>
                      </a:cubicBezTo>
                      <a:cubicBezTo>
                        <a:pt x="68" y="48"/>
                        <a:pt x="68" y="48"/>
                        <a:pt x="68" y="48"/>
                      </a:cubicBezTo>
                      <a:cubicBezTo>
                        <a:pt x="84" y="66"/>
                        <a:pt x="84" y="66"/>
                        <a:pt x="84" y="66"/>
                      </a:cubicBezTo>
                      <a:cubicBezTo>
                        <a:pt x="84" y="76"/>
                        <a:pt x="84" y="76"/>
                        <a:pt x="84" y="76"/>
                      </a:cubicBezTo>
                      <a:lnTo>
                        <a:pt x="71" y="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3" name="Freeform 89"/>
                <p:cNvSpPr>
                  <a:spLocks noEditPoints="1"/>
                </p:cNvSpPr>
                <p:nvPr/>
              </p:nvSpPr>
              <p:spPr bwMode="auto">
                <a:xfrm>
                  <a:off x="2268538" y="2178051"/>
                  <a:ext cx="88900" cy="90488"/>
                </a:xfrm>
                <a:custGeom>
                  <a:avLst/>
                  <a:gdLst>
                    <a:gd name="T0" fmla="*/ 12 w 24"/>
                    <a:gd name="T1" fmla="*/ 24 h 24"/>
                    <a:gd name="T2" fmla="*/ 24 w 24"/>
                    <a:gd name="T3" fmla="*/ 12 h 24"/>
                    <a:gd name="T4" fmla="*/ 12 w 24"/>
                    <a:gd name="T5" fmla="*/ 0 h 24"/>
                    <a:gd name="T6" fmla="*/ 0 w 24"/>
                    <a:gd name="T7" fmla="*/ 12 h 24"/>
                    <a:gd name="T8" fmla="*/ 12 w 24"/>
                    <a:gd name="T9" fmla="*/ 24 h 24"/>
                    <a:gd name="T10" fmla="*/ 12 w 24"/>
                    <a:gd name="T11" fmla="*/ 4 h 24"/>
                    <a:gd name="T12" fmla="*/ 20 w 24"/>
                    <a:gd name="T13" fmla="*/ 12 h 24"/>
                    <a:gd name="T14" fmla="*/ 12 w 24"/>
                    <a:gd name="T15" fmla="*/ 20 h 24"/>
                    <a:gd name="T16" fmla="*/ 4 w 24"/>
                    <a:gd name="T17" fmla="*/ 12 h 24"/>
                    <a:gd name="T18" fmla="*/ 12 w 24"/>
                    <a:gd name="T19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4">
                      <a:moveTo>
                        <a:pt x="12" y="24"/>
                      </a:moveTo>
                      <a:cubicBezTo>
                        <a:pt x="19" y="24"/>
                        <a:pt x="24" y="19"/>
                        <a:pt x="24" y="12"/>
                      </a:cubicBezTo>
                      <a:cubicBezTo>
                        <a:pt x="24" y="5"/>
                        <a:pt x="19" y="0"/>
                        <a:pt x="12" y="0"/>
                      </a:cubicBezTo>
                      <a:cubicBezTo>
                        <a:pt x="5" y="0"/>
                        <a:pt x="0" y="5"/>
                        <a:pt x="0" y="12"/>
                      </a:cubicBezTo>
                      <a:cubicBezTo>
                        <a:pt x="0" y="19"/>
                        <a:pt x="5" y="24"/>
                        <a:pt x="12" y="24"/>
                      </a:cubicBezTo>
                      <a:close/>
                      <a:moveTo>
                        <a:pt x="12" y="4"/>
                      </a:moveTo>
                      <a:cubicBezTo>
                        <a:pt x="16" y="4"/>
                        <a:pt x="20" y="8"/>
                        <a:pt x="20" y="12"/>
                      </a:cubicBezTo>
                      <a:cubicBezTo>
                        <a:pt x="20" y="16"/>
                        <a:pt x="16" y="20"/>
                        <a:pt x="12" y="20"/>
                      </a:cubicBezTo>
                      <a:cubicBezTo>
                        <a:pt x="8" y="20"/>
                        <a:pt x="4" y="16"/>
                        <a:pt x="4" y="12"/>
                      </a:cubicBezTo>
                      <a:cubicBezTo>
                        <a:pt x="4" y="8"/>
                        <a:pt x="8" y="4"/>
                        <a:pt x="1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  <p:grpSp>
            <p:nvGrpSpPr>
              <p:cNvPr id="28" name="Group 32"/>
              <p:cNvGrpSpPr/>
              <p:nvPr/>
            </p:nvGrpSpPr>
            <p:grpSpPr>
              <a:xfrm>
                <a:off x="10091435" y="2775575"/>
                <a:ext cx="481012" cy="482600"/>
                <a:chOff x="1049338" y="2071688"/>
                <a:chExt cx="481012" cy="482600"/>
              </a:xfrm>
              <a:solidFill>
                <a:schemeClr val="bg1"/>
              </a:solidFill>
            </p:grpSpPr>
            <p:sp>
              <p:nvSpPr>
                <p:cNvPr id="29" name="Freeform 90"/>
                <p:cNvSpPr>
                  <a:spLocks noEditPoints="1"/>
                </p:cNvSpPr>
                <p:nvPr/>
              </p:nvSpPr>
              <p:spPr bwMode="auto">
                <a:xfrm>
                  <a:off x="1049338" y="2071688"/>
                  <a:ext cx="481012" cy="482600"/>
                </a:xfrm>
                <a:custGeom>
                  <a:avLst/>
                  <a:gdLst>
                    <a:gd name="T0" fmla="*/ 83 w 128"/>
                    <a:gd name="T1" fmla="*/ 40 h 128"/>
                    <a:gd name="T2" fmla="*/ 64 w 128"/>
                    <a:gd name="T3" fmla="*/ 0 h 128"/>
                    <a:gd name="T4" fmla="*/ 36 w 128"/>
                    <a:gd name="T5" fmla="*/ 41 h 128"/>
                    <a:gd name="T6" fmla="*/ 32 w 128"/>
                    <a:gd name="T7" fmla="*/ 43 h 128"/>
                    <a:gd name="T8" fmla="*/ 12 w 128"/>
                    <a:gd name="T9" fmla="*/ 40 h 128"/>
                    <a:gd name="T10" fmla="*/ 0 w 128"/>
                    <a:gd name="T11" fmla="*/ 116 h 128"/>
                    <a:gd name="T12" fmla="*/ 24 w 128"/>
                    <a:gd name="T13" fmla="*/ 128 h 128"/>
                    <a:gd name="T14" fmla="*/ 35 w 128"/>
                    <a:gd name="T15" fmla="*/ 121 h 128"/>
                    <a:gd name="T16" fmla="*/ 36 w 128"/>
                    <a:gd name="T17" fmla="*/ 121 h 128"/>
                    <a:gd name="T18" fmla="*/ 76 w 128"/>
                    <a:gd name="T19" fmla="*/ 128 h 128"/>
                    <a:gd name="T20" fmla="*/ 112 w 128"/>
                    <a:gd name="T21" fmla="*/ 120 h 128"/>
                    <a:gd name="T22" fmla="*/ 114 w 128"/>
                    <a:gd name="T23" fmla="*/ 109 h 128"/>
                    <a:gd name="T24" fmla="*/ 121 w 128"/>
                    <a:gd name="T25" fmla="*/ 88 h 128"/>
                    <a:gd name="T26" fmla="*/ 124 w 128"/>
                    <a:gd name="T27" fmla="*/ 67 h 128"/>
                    <a:gd name="T28" fmla="*/ 128 w 128"/>
                    <a:gd name="T29" fmla="*/ 58 h 128"/>
                    <a:gd name="T30" fmla="*/ 117 w 128"/>
                    <a:gd name="T31" fmla="*/ 42 h 128"/>
                    <a:gd name="T32" fmla="*/ 24 w 128"/>
                    <a:gd name="T33" fmla="*/ 120 h 128"/>
                    <a:gd name="T34" fmla="*/ 8 w 128"/>
                    <a:gd name="T35" fmla="*/ 116 h 128"/>
                    <a:gd name="T36" fmla="*/ 12 w 128"/>
                    <a:gd name="T37" fmla="*/ 48 h 128"/>
                    <a:gd name="T38" fmla="*/ 28 w 128"/>
                    <a:gd name="T39" fmla="*/ 52 h 128"/>
                    <a:gd name="T40" fmla="*/ 120 w 128"/>
                    <a:gd name="T41" fmla="*/ 58 h 128"/>
                    <a:gd name="T42" fmla="*/ 104 w 128"/>
                    <a:gd name="T43" fmla="*/ 64 h 128"/>
                    <a:gd name="T44" fmla="*/ 104 w 128"/>
                    <a:gd name="T45" fmla="*/ 68 h 128"/>
                    <a:gd name="T46" fmla="*/ 118 w 128"/>
                    <a:gd name="T47" fmla="*/ 75 h 128"/>
                    <a:gd name="T48" fmla="*/ 100 w 128"/>
                    <a:gd name="T49" fmla="*/ 84 h 128"/>
                    <a:gd name="T50" fmla="*/ 100 w 128"/>
                    <a:gd name="T51" fmla="*/ 88 h 128"/>
                    <a:gd name="T52" fmla="*/ 113 w 128"/>
                    <a:gd name="T53" fmla="*/ 96 h 128"/>
                    <a:gd name="T54" fmla="*/ 96 w 128"/>
                    <a:gd name="T55" fmla="*/ 104 h 128"/>
                    <a:gd name="T56" fmla="*/ 96 w 128"/>
                    <a:gd name="T57" fmla="*/ 108 h 128"/>
                    <a:gd name="T58" fmla="*/ 106 w 128"/>
                    <a:gd name="T59" fmla="*/ 114 h 128"/>
                    <a:gd name="T60" fmla="*/ 98 w 128"/>
                    <a:gd name="T61" fmla="*/ 120 h 128"/>
                    <a:gd name="T62" fmla="*/ 54 w 128"/>
                    <a:gd name="T63" fmla="*/ 117 h 128"/>
                    <a:gd name="T64" fmla="*/ 32 w 128"/>
                    <a:gd name="T65" fmla="*/ 110 h 128"/>
                    <a:gd name="T66" fmla="*/ 35 w 128"/>
                    <a:gd name="T67" fmla="*/ 50 h 128"/>
                    <a:gd name="T68" fmla="*/ 60 w 128"/>
                    <a:gd name="T69" fmla="*/ 12 h 128"/>
                    <a:gd name="T70" fmla="*/ 76 w 128"/>
                    <a:gd name="T71" fmla="*/ 27 h 128"/>
                    <a:gd name="T72" fmla="*/ 115 w 128"/>
                    <a:gd name="T73" fmla="*/ 50 h 128"/>
                    <a:gd name="T74" fmla="*/ 120 w 128"/>
                    <a:gd name="T75" fmla="*/ 58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8" h="128">
                      <a:moveTo>
                        <a:pt x="117" y="42"/>
                      </a:moveTo>
                      <a:cubicBezTo>
                        <a:pt x="112" y="41"/>
                        <a:pt x="100" y="41"/>
                        <a:pt x="83" y="40"/>
                      </a:cubicBezTo>
                      <a:cubicBezTo>
                        <a:pt x="84" y="36"/>
                        <a:pt x="84" y="33"/>
                        <a:pt x="84" y="27"/>
                      </a:cubicBezTo>
                      <a:cubicBezTo>
                        <a:pt x="84" y="13"/>
                        <a:pt x="73" y="0"/>
                        <a:pt x="64" y="0"/>
                      </a:cubicBezTo>
                      <a:cubicBezTo>
                        <a:pt x="57" y="0"/>
                        <a:pt x="52" y="5"/>
                        <a:pt x="52" y="12"/>
                      </a:cubicBezTo>
                      <a:cubicBezTo>
                        <a:pt x="52" y="20"/>
                        <a:pt x="49" y="34"/>
                        <a:pt x="36" y="41"/>
                      </a:cubicBezTo>
                      <a:cubicBezTo>
                        <a:pt x="35" y="41"/>
                        <a:pt x="32" y="43"/>
                        <a:pt x="32" y="43"/>
                      </a:cubicBezTo>
                      <a:cubicBezTo>
                        <a:pt x="32" y="43"/>
                        <a:pt x="32" y="43"/>
                        <a:pt x="32" y="43"/>
                      </a:cubicBezTo>
                      <a:cubicBezTo>
                        <a:pt x="30" y="41"/>
                        <a:pt x="27" y="40"/>
                        <a:pt x="24" y="40"/>
                      </a:cubicBezTo>
                      <a:cubicBezTo>
                        <a:pt x="12" y="40"/>
                        <a:pt x="12" y="40"/>
                        <a:pt x="12" y="40"/>
                      </a:cubicBezTo>
                      <a:cubicBezTo>
                        <a:pt x="5" y="40"/>
                        <a:pt x="0" y="45"/>
                        <a:pt x="0" y="52"/>
                      </a:cubicBezTo>
                      <a:cubicBezTo>
                        <a:pt x="0" y="116"/>
                        <a:pt x="0" y="116"/>
                        <a:pt x="0" y="116"/>
                      </a:cubicBezTo>
                      <a:cubicBezTo>
                        <a:pt x="0" y="123"/>
                        <a:pt x="5" y="128"/>
                        <a:pt x="12" y="128"/>
                      </a:cubicBezTo>
                      <a:cubicBezTo>
                        <a:pt x="24" y="128"/>
                        <a:pt x="24" y="128"/>
                        <a:pt x="24" y="128"/>
                      </a:cubicBezTo>
                      <a:cubicBezTo>
                        <a:pt x="29" y="128"/>
                        <a:pt x="33" y="125"/>
                        <a:pt x="35" y="121"/>
                      </a:cubicBezTo>
                      <a:cubicBezTo>
                        <a:pt x="35" y="121"/>
                        <a:pt x="35" y="121"/>
                        <a:pt x="35" y="121"/>
                      </a:cubicBezTo>
                      <a:cubicBezTo>
                        <a:pt x="35" y="121"/>
                        <a:pt x="35" y="121"/>
                        <a:pt x="36" y="121"/>
                      </a:cubicBezTo>
                      <a:cubicBezTo>
                        <a:pt x="36" y="121"/>
                        <a:pt x="36" y="121"/>
                        <a:pt x="36" y="121"/>
                      </a:cubicBezTo>
                      <a:cubicBezTo>
                        <a:pt x="38" y="122"/>
                        <a:pt x="43" y="123"/>
                        <a:pt x="52" y="125"/>
                      </a:cubicBezTo>
                      <a:cubicBezTo>
                        <a:pt x="54" y="126"/>
                        <a:pt x="65" y="128"/>
                        <a:pt x="76" y="128"/>
                      </a:cubicBezTo>
                      <a:cubicBezTo>
                        <a:pt x="98" y="128"/>
                        <a:pt x="98" y="128"/>
                        <a:pt x="98" y="128"/>
                      </a:cubicBezTo>
                      <a:cubicBezTo>
                        <a:pt x="105" y="128"/>
                        <a:pt x="109" y="125"/>
                        <a:pt x="112" y="120"/>
                      </a:cubicBezTo>
                      <a:cubicBezTo>
                        <a:pt x="112" y="120"/>
                        <a:pt x="113" y="118"/>
                        <a:pt x="114" y="116"/>
                      </a:cubicBezTo>
                      <a:cubicBezTo>
                        <a:pt x="115" y="114"/>
                        <a:pt x="115" y="112"/>
                        <a:pt x="114" y="109"/>
                      </a:cubicBezTo>
                      <a:cubicBezTo>
                        <a:pt x="118" y="106"/>
                        <a:pt x="120" y="102"/>
                        <a:pt x="121" y="99"/>
                      </a:cubicBezTo>
                      <a:cubicBezTo>
                        <a:pt x="122" y="94"/>
                        <a:pt x="122" y="90"/>
                        <a:pt x="121" y="88"/>
                      </a:cubicBezTo>
                      <a:cubicBezTo>
                        <a:pt x="123" y="85"/>
                        <a:pt x="125" y="82"/>
                        <a:pt x="126" y="77"/>
                      </a:cubicBezTo>
                      <a:cubicBezTo>
                        <a:pt x="127" y="73"/>
                        <a:pt x="126" y="70"/>
                        <a:pt x="124" y="67"/>
                      </a:cubicBezTo>
                      <a:cubicBezTo>
                        <a:pt x="127" y="65"/>
                        <a:pt x="128" y="61"/>
                        <a:pt x="128" y="58"/>
                      </a:cubicBezTo>
                      <a:cubicBezTo>
                        <a:pt x="128" y="58"/>
                        <a:pt x="128" y="58"/>
                        <a:pt x="128" y="58"/>
                      </a:cubicBezTo>
                      <a:cubicBezTo>
                        <a:pt x="128" y="57"/>
                        <a:pt x="128" y="57"/>
                        <a:pt x="128" y="56"/>
                      </a:cubicBezTo>
                      <a:cubicBezTo>
                        <a:pt x="128" y="51"/>
                        <a:pt x="125" y="44"/>
                        <a:pt x="117" y="42"/>
                      </a:cubicBezTo>
                      <a:close/>
                      <a:moveTo>
                        <a:pt x="28" y="116"/>
                      </a:moveTo>
                      <a:cubicBezTo>
                        <a:pt x="28" y="118"/>
                        <a:pt x="26" y="120"/>
                        <a:pt x="24" y="120"/>
                      </a:cubicBezTo>
                      <a:cubicBezTo>
                        <a:pt x="12" y="120"/>
                        <a:pt x="12" y="120"/>
                        <a:pt x="12" y="120"/>
                      </a:cubicBezTo>
                      <a:cubicBezTo>
                        <a:pt x="10" y="120"/>
                        <a:pt x="8" y="118"/>
                        <a:pt x="8" y="116"/>
                      </a:cubicBezTo>
                      <a:cubicBezTo>
                        <a:pt x="8" y="52"/>
                        <a:pt x="8" y="52"/>
                        <a:pt x="8" y="52"/>
                      </a:cubicBezTo>
                      <a:cubicBezTo>
                        <a:pt x="8" y="50"/>
                        <a:pt x="10" y="48"/>
                        <a:pt x="12" y="48"/>
                      </a:cubicBezTo>
                      <a:cubicBezTo>
                        <a:pt x="24" y="48"/>
                        <a:pt x="24" y="48"/>
                        <a:pt x="24" y="48"/>
                      </a:cubicBezTo>
                      <a:cubicBezTo>
                        <a:pt x="26" y="48"/>
                        <a:pt x="28" y="50"/>
                        <a:pt x="28" y="52"/>
                      </a:cubicBezTo>
                      <a:lnTo>
                        <a:pt x="28" y="116"/>
                      </a:lnTo>
                      <a:close/>
                      <a:moveTo>
                        <a:pt x="120" y="58"/>
                      </a:moveTo>
                      <a:cubicBezTo>
                        <a:pt x="120" y="60"/>
                        <a:pt x="119" y="64"/>
                        <a:pt x="112" y="64"/>
                      </a:cubicBezTo>
                      <a:cubicBezTo>
                        <a:pt x="106" y="64"/>
                        <a:pt x="104" y="64"/>
                        <a:pt x="104" y="64"/>
                      </a:cubicBezTo>
                      <a:cubicBezTo>
                        <a:pt x="103" y="64"/>
                        <a:pt x="102" y="65"/>
                        <a:pt x="102" y="66"/>
                      </a:cubicBezTo>
                      <a:cubicBezTo>
                        <a:pt x="102" y="67"/>
                        <a:pt x="103" y="68"/>
                        <a:pt x="104" y="68"/>
                      </a:cubicBezTo>
                      <a:cubicBezTo>
                        <a:pt x="104" y="68"/>
                        <a:pt x="106" y="68"/>
                        <a:pt x="112" y="68"/>
                      </a:cubicBezTo>
                      <a:cubicBezTo>
                        <a:pt x="118" y="68"/>
                        <a:pt x="119" y="73"/>
                        <a:pt x="118" y="75"/>
                      </a:cubicBezTo>
                      <a:cubicBezTo>
                        <a:pt x="118" y="78"/>
                        <a:pt x="116" y="84"/>
                        <a:pt x="110" y="84"/>
                      </a:cubicBezTo>
                      <a:cubicBezTo>
                        <a:pt x="103" y="84"/>
                        <a:pt x="100" y="84"/>
                        <a:pt x="100" y="84"/>
                      </a:cubicBezTo>
                      <a:cubicBezTo>
                        <a:pt x="99" y="84"/>
                        <a:pt x="98" y="85"/>
                        <a:pt x="98" y="86"/>
                      </a:cubicBezTo>
                      <a:cubicBezTo>
                        <a:pt x="98" y="87"/>
                        <a:pt x="99" y="88"/>
                        <a:pt x="100" y="88"/>
                      </a:cubicBezTo>
                      <a:cubicBezTo>
                        <a:pt x="100" y="88"/>
                        <a:pt x="105" y="88"/>
                        <a:pt x="108" y="88"/>
                      </a:cubicBezTo>
                      <a:cubicBezTo>
                        <a:pt x="115" y="88"/>
                        <a:pt x="114" y="93"/>
                        <a:pt x="113" y="96"/>
                      </a:cubicBezTo>
                      <a:cubicBezTo>
                        <a:pt x="112" y="100"/>
                        <a:pt x="111" y="104"/>
                        <a:pt x="103" y="104"/>
                      </a:cubicBezTo>
                      <a:cubicBezTo>
                        <a:pt x="100" y="104"/>
                        <a:pt x="96" y="104"/>
                        <a:pt x="96" y="104"/>
                      </a:cubicBezTo>
                      <a:cubicBezTo>
                        <a:pt x="95" y="104"/>
                        <a:pt x="94" y="105"/>
                        <a:pt x="94" y="106"/>
                      </a:cubicBezTo>
                      <a:cubicBezTo>
                        <a:pt x="94" y="107"/>
                        <a:pt x="95" y="108"/>
                        <a:pt x="96" y="108"/>
                      </a:cubicBezTo>
                      <a:cubicBezTo>
                        <a:pt x="96" y="108"/>
                        <a:pt x="99" y="108"/>
                        <a:pt x="102" y="108"/>
                      </a:cubicBezTo>
                      <a:cubicBezTo>
                        <a:pt x="107" y="108"/>
                        <a:pt x="107" y="112"/>
                        <a:pt x="106" y="114"/>
                      </a:cubicBezTo>
                      <a:cubicBezTo>
                        <a:pt x="106" y="115"/>
                        <a:pt x="105" y="116"/>
                        <a:pt x="105" y="117"/>
                      </a:cubicBezTo>
                      <a:cubicBezTo>
                        <a:pt x="104" y="119"/>
                        <a:pt x="102" y="120"/>
                        <a:pt x="98" y="120"/>
                      </a:cubicBezTo>
                      <a:cubicBezTo>
                        <a:pt x="76" y="120"/>
                        <a:pt x="76" y="120"/>
                        <a:pt x="76" y="120"/>
                      </a:cubicBezTo>
                      <a:cubicBezTo>
                        <a:pt x="65" y="120"/>
                        <a:pt x="54" y="118"/>
                        <a:pt x="54" y="117"/>
                      </a:cubicBezTo>
                      <a:cubicBezTo>
                        <a:pt x="37" y="114"/>
                        <a:pt x="36" y="113"/>
                        <a:pt x="35" y="113"/>
                      </a:cubicBezTo>
                      <a:cubicBezTo>
                        <a:pt x="35" y="113"/>
                        <a:pt x="32" y="112"/>
                        <a:pt x="32" y="110"/>
                      </a:cubicBezTo>
                      <a:cubicBezTo>
                        <a:pt x="32" y="54"/>
                        <a:pt x="32" y="54"/>
                        <a:pt x="32" y="54"/>
                      </a:cubicBezTo>
                      <a:cubicBezTo>
                        <a:pt x="32" y="52"/>
                        <a:pt x="33" y="51"/>
                        <a:pt x="35" y="50"/>
                      </a:cubicBezTo>
                      <a:cubicBezTo>
                        <a:pt x="35" y="50"/>
                        <a:pt x="36" y="50"/>
                        <a:pt x="36" y="50"/>
                      </a:cubicBezTo>
                      <a:cubicBezTo>
                        <a:pt x="54" y="42"/>
                        <a:pt x="60" y="26"/>
                        <a:pt x="60" y="12"/>
                      </a:cubicBezTo>
                      <a:cubicBezTo>
                        <a:pt x="60" y="10"/>
                        <a:pt x="62" y="8"/>
                        <a:pt x="64" y="8"/>
                      </a:cubicBezTo>
                      <a:cubicBezTo>
                        <a:pt x="68" y="8"/>
                        <a:pt x="76" y="16"/>
                        <a:pt x="76" y="27"/>
                      </a:cubicBezTo>
                      <a:cubicBezTo>
                        <a:pt x="76" y="36"/>
                        <a:pt x="75" y="38"/>
                        <a:pt x="72" y="48"/>
                      </a:cubicBezTo>
                      <a:cubicBezTo>
                        <a:pt x="112" y="48"/>
                        <a:pt x="112" y="49"/>
                        <a:pt x="115" y="50"/>
                      </a:cubicBezTo>
                      <a:cubicBezTo>
                        <a:pt x="120" y="51"/>
                        <a:pt x="120" y="54"/>
                        <a:pt x="120" y="56"/>
                      </a:cubicBezTo>
                      <a:cubicBezTo>
                        <a:pt x="120" y="57"/>
                        <a:pt x="120" y="57"/>
                        <a:pt x="120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  <p:sp>
              <p:nvSpPr>
                <p:cNvPr id="30" name="Freeform 91"/>
                <p:cNvSpPr>
                  <a:spLocks noEditPoints="1"/>
                </p:cNvSpPr>
                <p:nvPr/>
              </p:nvSpPr>
              <p:spPr bwMode="auto">
                <a:xfrm>
                  <a:off x="1093788" y="2463801"/>
                  <a:ext cx="44450" cy="44450"/>
                </a:xfrm>
                <a:custGeom>
                  <a:avLst/>
                  <a:gdLst>
                    <a:gd name="T0" fmla="*/ 6 w 12"/>
                    <a:gd name="T1" fmla="*/ 0 h 12"/>
                    <a:gd name="T2" fmla="*/ 0 w 12"/>
                    <a:gd name="T3" fmla="*/ 6 h 12"/>
                    <a:gd name="T4" fmla="*/ 6 w 12"/>
                    <a:gd name="T5" fmla="*/ 12 h 12"/>
                    <a:gd name="T6" fmla="*/ 12 w 12"/>
                    <a:gd name="T7" fmla="*/ 6 h 12"/>
                    <a:gd name="T8" fmla="*/ 6 w 12"/>
                    <a:gd name="T9" fmla="*/ 0 h 12"/>
                    <a:gd name="T10" fmla="*/ 6 w 12"/>
                    <a:gd name="T11" fmla="*/ 8 h 12"/>
                    <a:gd name="T12" fmla="*/ 4 w 12"/>
                    <a:gd name="T13" fmla="*/ 6 h 12"/>
                    <a:gd name="T14" fmla="*/ 6 w 12"/>
                    <a:gd name="T15" fmla="*/ 4 h 12"/>
                    <a:gd name="T16" fmla="*/ 8 w 12"/>
                    <a:gd name="T17" fmla="*/ 6 h 12"/>
                    <a:gd name="T18" fmla="*/ 6 w 12"/>
                    <a:gd name="T19" fmla="*/ 8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12">
                      <a:moveTo>
                        <a:pt x="6" y="0"/>
                      </a:move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9"/>
                        <a:pt x="3" y="12"/>
                        <a:pt x="6" y="12"/>
                      </a:cubicBezTo>
                      <a:cubicBezTo>
                        <a:pt x="9" y="12"/>
                        <a:pt x="12" y="9"/>
                        <a:pt x="12" y="6"/>
                      </a:cubicBezTo>
                      <a:cubicBezTo>
                        <a:pt x="12" y="3"/>
                        <a:pt x="9" y="0"/>
                        <a:pt x="6" y="0"/>
                      </a:cubicBezTo>
                      <a:close/>
                      <a:moveTo>
                        <a:pt x="6" y="8"/>
                      </a:moveTo>
                      <a:cubicBezTo>
                        <a:pt x="5" y="8"/>
                        <a:pt x="4" y="7"/>
                        <a:pt x="4" y="6"/>
                      </a:cubicBezTo>
                      <a:cubicBezTo>
                        <a:pt x="4" y="5"/>
                        <a:pt x="5" y="4"/>
                        <a:pt x="6" y="4"/>
                      </a:cubicBezTo>
                      <a:cubicBezTo>
                        <a:pt x="7" y="4"/>
                        <a:pt x="8" y="5"/>
                        <a:pt x="8" y="6"/>
                      </a:cubicBezTo>
                      <a:cubicBezTo>
                        <a:pt x="8" y="7"/>
                        <a:pt x="7" y="8"/>
                        <a:pt x="6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id-ID" sz="1015"/>
                </a:p>
              </p:txBody>
            </p:sp>
          </p:grpSp>
        </p:grpSp>
      </p:grpSp>
      <p:sp>
        <p:nvSpPr>
          <p:cNvPr id="90" name="Text Box 10"/>
          <p:cNvSpPr txBox="1">
            <a:spLocks noChangeArrowheads="1"/>
          </p:cNvSpPr>
          <p:nvPr/>
        </p:nvSpPr>
        <p:spPr bwMode="auto">
          <a:xfrm>
            <a:off x="4495165" y="2137410"/>
            <a:ext cx="2084705" cy="4883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defTabSz="1087755">
              <a:lnSpc>
                <a:spcPct val="120000"/>
              </a:lnSpc>
            </a:pPr>
            <a:r>
              <a:rPr 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itchFamily="34" charset="0"/>
              </a:rPr>
              <a:t>方便，安心</a:t>
            </a:r>
            <a:endParaRPr lang="zh-CN" sz="24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238309" y="362914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</a:t>
            </a:r>
            <a:r>
              <a:rPr lang="zh-CN" altLang="en-US" sz="2000" b="1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优势</a:t>
            </a:r>
            <a:endParaRPr lang="en-US" altLang="zh-CN" sz="2000" b="1" kern="1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106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8" name="Oval Callout 13"/>
          <p:cNvSpPr/>
          <p:nvPr/>
        </p:nvSpPr>
        <p:spPr>
          <a:xfrm>
            <a:off x="3815008" y="2010739"/>
            <a:ext cx="591769" cy="519719"/>
          </a:xfrm>
          <a:prstGeom prst="wedgeEllipseCallout">
            <a:avLst>
              <a:gd name="adj1" fmla="val 39098"/>
              <a:gd name="adj2" fmla="val 65020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15"/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332" y="2084381"/>
            <a:ext cx="460185" cy="346004"/>
          </a:xfrm>
          <a:prstGeom prst="rect">
            <a:avLst/>
          </a:prstGeom>
        </p:spPr>
      </p:pic>
      <p:sp>
        <p:nvSpPr>
          <p:cNvPr id="109" name="Content Placeholder 2"/>
          <p:cNvSpPr txBox="1"/>
          <p:nvPr/>
        </p:nvSpPr>
        <p:spPr>
          <a:xfrm>
            <a:off x="4110892" y="2953145"/>
            <a:ext cx="4583282" cy="1132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sz="24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</a:rPr>
              <a:t>我能想象到最浪漫的事</a:t>
            </a:r>
          </a:p>
          <a:p>
            <a:pPr marL="0" indent="0" defTabSz="1087755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400" dirty="0" smtClean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  <a:cs typeface="Arial" panose="020B0604020202020204" pitchFamily="34" charset="0"/>
              </a:rPr>
              <a:t>就</a:t>
            </a:r>
            <a:r>
              <a:rPr lang="zh-CN" sz="2400" dirty="0" smtClean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  <a:cs typeface="Arial" panose="020B0604020202020204" pitchFamily="34" charset="0"/>
              </a:rPr>
              <a:t>是陪</a:t>
            </a:r>
            <a:r>
              <a:rPr lang="zh-CN" sz="2400" dirty="0">
                <a:solidFill>
                  <a:schemeClr val="tx1"/>
                </a:solidFill>
                <a:latin typeface="华文行楷" panose="02010800040101010101" charset="-122"/>
                <a:ea typeface="华文行楷" panose="02010800040101010101" charset="-122"/>
                <a:cs typeface="Arial" panose="020B0604020202020204" pitchFamily="34" charset="0"/>
              </a:rPr>
              <a:t>你一起慢慢变老</a:t>
            </a: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486" y="2497689"/>
            <a:ext cx="4489847" cy="2432210"/>
            <a:chOff x="956142" y="2949495"/>
            <a:chExt cx="5986463" cy="3242947"/>
          </a:xfrm>
          <a:effectLst>
            <a:outerShdw blurRad="215900" dist="76200" dir="5400000" sx="99000" sy="99000" algn="t" rotWithShape="0">
              <a:prstClr val="black">
                <a:alpha val="22000"/>
              </a:prstClr>
            </a:outerShdw>
          </a:effectLst>
        </p:grpSpPr>
        <p:grpSp>
          <p:nvGrpSpPr>
            <p:cNvPr id="3" name="Group 4"/>
            <p:cNvGrpSpPr/>
            <p:nvPr/>
          </p:nvGrpSpPr>
          <p:grpSpPr>
            <a:xfrm>
              <a:off x="956142" y="2949495"/>
              <a:ext cx="5986463" cy="3242947"/>
              <a:chOff x="1993901" y="2549526"/>
              <a:chExt cx="7270750" cy="3795713"/>
            </a:xfrm>
          </p:grpSpPr>
          <p:sp>
            <p:nvSpPr>
              <p:cNvPr id="5" name="Freeform 20"/>
              <p:cNvSpPr/>
              <p:nvPr/>
            </p:nvSpPr>
            <p:spPr bwMode="auto">
              <a:xfrm>
                <a:off x="2036764" y="2870201"/>
                <a:ext cx="7189788" cy="3475038"/>
              </a:xfrm>
              <a:custGeom>
                <a:avLst/>
                <a:gdLst>
                  <a:gd name="T0" fmla="*/ 3030 w 3032"/>
                  <a:gd name="T1" fmla="*/ 502 h 1465"/>
                  <a:gd name="T2" fmla="*/ 3031 w 3032"/>
                  <a:gd name="T3" fmla="*/ 502 h 1465"/>
                  <a:gd name="T4" fmla="*/ 3031 w 3032"/>
                  <a:gd name="T5" fmla="*/ 366 h 1465"/>
                  <a:gd name="T6" fmla="*/ 2860 w 3032"/>
                  <a:gd name="T7" fmla="*/ 366 h 1465"/>
                  <a:gd name="T8" fmla="*/ 2860 w 3032"/>
                  <a:gd name="T9" fmla="*/ 388 h 1465"/>
                  <a:gd name="T10" fmla="*/ 2119 w 3032"/>
                  <a:gd name="T11" fmla="*/ 33 h 1465"/>
                  <a:gd name="T12" fmla="*/ 1866 w 3032"/>
                  <a:gd name="T13" fmla="*/ 33 h 1465"/>
                  <a:gd name="T14" fmla="*/ 170 w 3032"/>
                  <a:gd name="T15" fmla="*/ 844 h 1465"/>
                  <a:gd name="T16" fmla="*/ 170 w 3032"/>
                  <a:gd name="T17" fmla="*/ 824 h 1465"/>
                  <a:gd name="T18" fmla="*/ 0 w 3032"/>
                  <a:gd name="T19" fmla="*/ 824 h 1465"/>
                  <a:gd name="T20" fmla="*/ 0 w 3032"/>
                  <a:gd name="T21" fmla="*/ 961 h 1465"/>
                  <a:gd name="T22" fmla="*/ 52 w 3032"/>
                  <a:gd name="T23" fmla="*/ 1021 h 1465"/>
                  <a:gd name="T24" fmla="*/ 911 w 3032"/>
                  <a:gd name="T25" fmla="*/ 1432 h 1465"/>
                  <a:gd name="T26" fmla="*/ 1164 w 3032"/>
                  <a:gd name="T27" fmla="*/ 1432 h 1465"/>
                  <a:gd name="T28" fmla="*/ 2978 w 3032"/>
                  <a:gd name="T29" fmla="*/ 565 h 1465"/>
                  <a:gd name="T30" fmla="*/ 3030 w 3032"/>
                  <a:gd name="T31" fmla="*/ 502 h 1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32" h="1465">
                    <a:moveTo>
                      <a:pt x="3030" y="502"/>
                    </a:moveTo>
                    <a:cubicBezTo>
                      <a:pt x="3031" y="502"/>
                      <a:pt x="3031" y="502"/>
                      <a:pt x="3031" y="502"/>
                    </a:cubicBezTo>
                    <a:cubicBezTo>
                      <a:pt x="3031" y="366"/>
                      <a:pt x="3031" y="366"/>
                      <a:pt x="3031" y="366"/>
                    </a:cubicBezTo>
                    <a:cubicBezTo>
                      <a:pt x="2860" y="366"/>
                      <a:pt x="2860" y="366"/>
                      <a:pt x="2860" y="366"/>
                    </a:cubicBezTo>
                    <a:cubicBezTo>
                      <a:pt x="2860" y="388"/>
                      <a:pt x="2860" y="388"/>
                      <a:pt x="2860" y="388"/>
                    </a:cubicBezTo>
                    <a:cubicBezTo>
                      <a:pt x="2119" y="33"/>
                      <a:pt x="2119" y="33"/>
                      <a:pt x="2119" y="33"/>
                    </a:cubicBezTo>
                    <a:cubicBezTo>
                      <a:pt x="2049" y="0"/>
                      <a:pt x="1936" y="0"/>
                      <a:pt x="1866" y="33"/>
                    </a:cubicBezTo>
                    <a:cubicBezTo>
                      <a:pt x="170" y="844"/>
                      <a:pt x="170" y="844"/>
                      <a:pt x="170" y="844"/>
                    </a:cubicBezTo>
                    <a:cubicBezTo>
                      <a:pt x="170" y="824"/>
                      <a:pt x="170" y="824"/>
                      <a:pt x="170" y="824"/>
                    </a:cubicBezTo>
                    <a:cubicBezTo>
                      <a:pt x="0" y="824"/>
                      <a:pt x="0" y="824"/>
                      <a:pt x="0" y="824"/>
                    </a:cubicBezTo>
                    <a:cubicBezTo>
                      <a:pt x="0" y="961"/>
                      <a:pt x="0" y="961"/>
                      <a:pt x="0" y="961"/>
                    </a:cubicBezTo>
                    <a:cubicBezTo>
                      <a:pt x="0" y="983"/>
                      <a:pt x="17" y="1005"/>
                      <a:pt x="52" y="1021"/>
                    </a:cubicBezTo>
                    <a:cubicBezTo>
                      <a:pt x="911" y="1432"/>
                      <a:pt x="911" y="1432"/>
                      <a:pt x="911" y="1432"/>
                    </a:cubicBezTo>
                    <a:cubicBezTo>
                      <a:pt x="981" y="1465"/>
                      <a:pt x="1095" y="1465"/>
                      <a:pt x="1164" y="1432"/>
                    </a:cubicBezTo>
                    <a:cubicBezTo>
                      <a:pt x="2978" y="565"/>
                      <a:pt x="2978" y="565"/>
                      <a:pt x="2978" y="565"/>
                    </a:cubicBezTo>
                    <a:cubicBezTo>
                      <a:pt x="3014" y="548"/>
                      <a:pt x="3032" y="525"/>
                      <a:pt x="3030" y="502"/>
                    </a:cubicBezTo>
                  </a:path>
                </a:pathLst>
              </a:custGeom>
              <a:solidFill>
                <a:srgbClr val="BCBA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6" name="Freeform 23"/>
              <p:cNvSpPr/>
              <p:nvPr/>
            </p:nvSpPr>
            <p:spPr bwMode="auto">
              <a:xfrm>
                <a:off x="1993901" y="2549526"/>
                <a:ext cx="7270750" cy="3476625"/>
              </a:xfrm>
              <a:custGeom>
                <a:avLst/>
                <a:gdLst>
                  <a:gd name="T0" fmla="*/ 2137 w 3066"/>
                  <a:gd name="T1" fmla="*/ 34 h 1466"/>
                  <a:gd name="T2" fmla="*/ 1884 w 3066"/>
                  <a:gd name="T3" fmla="*/ 34 h 1466"/>
                  <a:gd name="T4" fmla="*/ 70 w 3066"/>
                  <a:gd name="T5" fmla="*/ 901 h 1466"/>
                  <a:gd name="T6" fmla="*/ 70 w 3066"/>
                  <a:gd name="T7" fmla="*/ 1022 h 1466"/>
                  <a:gd name="T8" fmla="*/ 929 w 3066"/>
                  <a:gd name="T9" fmla="*/ 1432 h 1466"/>
                  <a:gd name="T10" fmla="*/ 1182 w 3066"/>
                  <a:gd name="T11" fmla="*/ 1432 h 1466"/>
                  <a:gd name="T12" fmla="*/ 2996 w 3066"/>
                  <a:gd name="T13" fmla="*/ 565 h 1466"/>
                  <a:gd name="T14" fmla="*/ 2996 w 3066"/>
                  <a:gd name="T15" fmla="*/ 444 h 1466"/>
                  <a:gd name="T16" fmla="*/ 2137 w 3066"/>
                  <a:gd name="T17" fmla="*/ 34 h 1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66" h="1466">
                    <a:moveTo>
                      <a:pt x="2137" y="34"/>
                    </a:moveTo>
                    <a:cubicBezTo>
                      <a:pt x="2067" y="0"/>
                      <a:pt x="1954" y="0"/>
                      <a:pt x="1884" y="34"/>
                    </a:cubicBezTo>
                    <a:cubicBezTo>
                      <a:pt x="70" y="901"/>
                      <a:pt x="70" y="901"/>
                      <a:pt x="70" y="901"/>
                    </a:cubicBezTo>
                    <a:cubicBezTo>
                      <a:pt x="0" y="934"/>
                      <a:pt x="0" y="988"/>
                      <a:pt x="70" y="1022"/>
                    </a:cubicBezTo>
                    <a:cubicBezTo>
                      <a:pt x="929" y="1432"/>
                      <a:pt x="929" y="1432"/>
                      <a:pt x="929" y="1432"/>
                    </a:cubicBezTo>
                    <a:cubicBezTo>
                      <a:pt x="999" y="1466"/>
                      <a:pt x="1113" y="1466"/>
                      <a:pt x="1182" y="1432"/>
                    </a:cubicBezTo>
                    <a:cubicBezTo>
                      <a:pt x="2996" y="565"/>
                      <a:pt x="2996" y="565"/>
                      <a:pt x="2996" y="565"/>
                    </a:cubicBezTo>
                    <a:cubicBezTo>
                      <a:pt x="3066" y="532"/>
                      <a:pt x="3066" y="478"/>
                      <a:pt x="2996" y="444"/>
                    </a:cubicBezTo>
                    <a:cubicBezTo>
                      <a:pt x="2137" y="34"/>
                      <a:pt x="2137" y="34"/>
                      <a:pt x="2137" y="34"/>
                    </a:cubicBezTo>
                  </a:path>
                </a:pathLst>
              </a:custGeom>
              <a:solidFill>
                <a:srgbClr val="BFC6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7" name="Freeform 24"/>
              <p:cNvSpPr/>
              <p:nvPr/>
            </p:nvSpPr>
            <p:spPr bwMode="auto">
              <a:xfrm>
                <a:off x="2476501" y="2760663"/>
                <a:ext cx="6350000" cy="3033713"/>
              </a:xfrm>
              <a:custGeom>
                <a:avLst/>
                <a:gdLst>
                  <a:gd name="T0" fmla="*/ 0 w 4000"/>
                  <a:gd name="T1" fmla="*/ 1117 h 1911"/>
                  <a:gd name="T2" fmla="*/ 1662 w 4000"/>
                  <a:gd name="T3" fmla="*/ 1911 h 1911"/>
                  <a:gd name="T4" fmla="*/ 4000 w 4000"/>
                  <a:gd name="T5" fmla="*/ 795 h 1911"/>
                  <a:gd name="T6" fmla="*/ 2337 w 4000"/>
                  <a:gd name="T7" fmla="*/ 0 h 1911"/>
                  <a:gd name="T8" fmla="*/ 0 w 4000"/>
                  <a:gd name="T9" fmla="*/ 1117 h 1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0" h="1911">
                    <a:moveTo>
                      <a:pt x="0" y="1117"/>
                    </a:moveTo>
                    <a:lnTo>
                      <a:pt x="1662" y="1911"/>
                    </a:lnTo>
                    <a:lnTo>
                      <a:pt x="4000" y="795"/>
                    </a:lnTo>
                    <a:lnTo>
                      <a:pt x="2337" y="0"/>
                    </a:lnTo>
                    <a:lnTo>
                      <a:pt x="0" y="1117"/>
                    </a:lnTo>
                    <a:close/>
                  </a:path>
                </a:pathLst>
              </a:custGeom>
              <a:blipFill>
                <a:blip r:embed="rId3"/>
                <a:stretch>
                  <a:fillRect l="-25000" r="-25000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8" name="Freeform 25"/>
              <p:cNvSpPr/>
              <p:nvPr/>
            </p:nvSpPr>
            <p:spPr bwMode="auto">
              <a:xfrm>
                <a:off x="2476501" y="2760663"/>
                <a:ext cx="6350000" cy="3033713"/>
              </a:xfrm>
              <a:custGeom>
                <a:avLst/>
                <a:gdLst>
                  <a:gd name="T0" fmla="*/ 0 w 4000"/>
                  <a:gd name="T1" fmla="*/ 1117 h 1911"/>
                  <a:gd name="T2" fmla="*/ 1662 w 4000"/>
                  <a:gd name="T3" fmla="*/ 1911 h 1911"/>
                  <a:gd name="T4" fmla="*/ 4000 w 4000"/>
                  <a:gd name="T5" fmla="*/ 795 h 1911"/>
                  <a:gd name="T6" fmla="*/ 2337 w 4000"/>
                  <a:gd name="T7" fmla="*/ 0 h 1911"/>
                  <a:gd name="T8" fmla="*/ 0 w 4000"/>
                  <a:gd name="T9" fmla="*/ 1117 h 19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0" h="1911">
                    <a:moveTo>
                      <a:pt x="0" y="1117"/>
                    </a:moveTo>
                    <a:lnTo>
                      <a:pt x="1662" y="1911"/>
                    </a:lnTo>
                    <a:lnTo>
                      <a:pt x="4000" y="795"/>
                    </a:lnTo>
                    <a:lnTo>
                      <a:pt x="2337" y="0"/>
                    </a:lnTo>
                    <a:lnTo>
                      <a:pt x="0" y="111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  <p:sp>
            <p:nvSpPr>
              <p:cNvPr id="9" name="Freeform 27"/>
              <p:cNvSpPr/>
              <p:nvPr/>
            </p:nvSpPr>
            <p:spPr bwMode="auto">
              <a:xfrm>
                <a:off x="2728914" y="5357813"/>
                <a:ext cx="923925" cy="541338"/>
              </a:xfrm>
              <a:custGeom>
                <a:avLst/>
                <a:gdLst>
                  <a:gd name="T0" fmla="*/ 0 w 390"/>
                  <a:gd name="T1" fmla="*/ 21 h 228"/>
                  <a:gd name="T2" fmla="*/ 40 w 390"/>
                  <a:gd name="T3" fmla="*/ 69 h 228"/>
                  <a:gd name="T4" fmla="*/ 350 w 390"/>
                  <a:gd name="T5" fmla="*/ 218 h 228"/>
                  <a:gd name="T6" fmla="*/ 390 w 390"/>
                  <a:gd name="T7" fmla="*/ 207 h 228"/>
                  <a:gd name="T8" fmla="*/ 350 w 390"/>
                  <a:gd name="T9" fmla="*/ 159 h 228"/>
                  <a:gd name="T10" fmla="*/ 40 w 390"/>
                  <a:gd name="T11" fmla="*/ 10 h 228"/>
                  <a:gd name="T12" fmla="*/ 0 w 390"/>
                  <a:gd name="T13" fmla="*/ 2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0" h="228">
                    <a:moveTo>
                      <a:pt x="0" y="21"/>
                    </a:moveTo>
                    <a:cubicBezTo>
                      <a:pt x="0" y="37"/>
                      <a:pt x="18" y="59"/>
                      <a:pt x="40" y="69"/>
                    </a:cubicBezTo>
                    <a:cubicBezTo>
                      <a:pt x="350" y="218"/>
                      <a:pt x="350" y="218"/>
                      <a:pt x="350" y="218"/>
                    </a:cubicBezTo>
                    <a:cubicBezTo>
                      <a:pt x="372" y="228"/>
                      <a:pt x="390" y="223"/>
                      <a:pt x="390" y="207"/>
                    </a:cubicBezTo>
                    <a:cubicBezTo>
                      <a:pt x="390" y="191"/>
                      <a:pt x="372" y="169"/>
                      <a:pt x="350" y="159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18" y="0"/>
                      <a:pt x="0" y="5"/>
                      <a:pt x="0" y="21"/>
                    </a:cubicBezTo>
                    <a:close/>
                  </a:path>
                </a:pathLst>
              </a:custGeom>
              <a:solidFill>
                <a:srgbClr val="3131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en-US" sz="1015"/>
              </a:p>
            </p:txBody>
          </p:sp>
        </p:grpSp>
        <p:sp>
          <p:nvSpPr>
            <p:cNvPr id="4" name="Freeform 82"/>
            <p:cNvSpPr/>
            <p:nvPr/>
          </p:nvSpPr>
          <p:spPr bwMode="auto">
            <a:xfrm>
              <a:off x="4249271" y="3119719"/>
              <a:ext cx="2324193" cy="1177378"/>
            </a:xfrm>
            <a:custGeom>
              <a:avLst/>
              <a:gdLst>
                <a:gd name="T0" fmla="*/ 0 w 1811"/>
                <a:gd name="T1" fmla="*/ 70 h 865"/>
                <a:gd name="T2" fmla="*/ 1661 w 1811"/>
                <a:gd name="T3" fmla="*/ 865 h 865"/>
                <a:gd name="T4" fmla="*/ 1811 w 1811"/>
                <a:gd name="T5" fmla="*/ 794 h 865"/>
                <a:gd name="T6" fmla="*/ 148 w 1811"/>
                <a:gd name="T7" fmla="*/ 0 h 865"/>
                <a:gd name="T8" fmla="*/ 0 w 1811"/>
                <a:gd name="T9" fmla="*/ 70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1" h="865">
                  <a:moveTo>
                    <a:pt x="0" y="70"/>
                  </a:moveTo>
                  <a:lnTo>
                    <a:pt x="1661" y="865"/>
                  </a:lnTo>
                  <a:lnTo>
                    <a:pt x="1811" y="794"/>
                  </a:lnTo>
                  <a:lnTo>
                    <a:pt x="148" y="0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rgbClr val="8183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/>
            </a:p>
          </p:txBody>
        </p:sp>
      </p:grpSp>
      <p:grpSp>
        <p:nvGrpSpPr>
          <p:cNvPr id="10" name="Group 12"/>
          <p:cNvGrpSpPr>
            <a:grpSpLocks noChangeAspect="1"/>
          </p:cNvGrpSpPr>
          <p:nvPr/>
        </p:nvGrpSpPr>
        <p:grpSpPr>
          <a:xfrm>
            <a:off x="998275" y="1548267"/>
            <a:ext cx="2418743" cy="1941806"/>
            <a:chOff x="5599580" y="500139"/>
            <a:chExt cx="5497171" cy="4413216"/>
          </a:xfrm>
        </p:grpSpPr>
        <p:sp>
          <p:nvSpPr>
            <p:cNvPr id="11" name="Oval Callout 13"/>
            <p:cNvSpPr/>
            <p:nvPr/>
          </p:nvSpPr>
          <p:spPr>
            <a:xfrm>
              <a:off x="8125286" y="3612091"/>
              <a:ext cx="1766523" cy="1183570"/>
            </a:xfrm>
            <a:prstGeom prst="wedgeEllipseCallout">
              <a:avLst/>
            </a:prstGeom>
            <a:solidFill>
              <a:schemeClr val="accent5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12" name="Oval Callout 14"/>
            <p:cNvSpPr/>
            <p:nvPr/>
          </p:nvSpPr>
          <p:spPr>
            <a:xfrm>
              <a:off x="6682697" y="3199846"/>
              <a:ext cx="1339661" cy="897573"/>
            </a:xfrm>
            <a:prstGeom prst="wedgeEllipseCallout">
              <a:avLst>
                <a:gd name="adj1" fmla="val 26187"/>
                <a:gd name="adj2" fmla="val 625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13" name="Oval Callout 15"/>
            <p:cNvSpPr/>
            <p:nvPr/>
          </p:nvSpPr>
          <p:spPr>
            <a:xfrm>
              <a:off x="9546511" y="2526076"/>
              <a:ext cx="1541166" cy="1032581"/>
            </a:xfrm>
            <a:prstGeom prst="wedgeEllipseCallout">
              <a:avLst>
                <a:gd name="adj1" fmla="val 23309"/>
                <a:gd name="adj2" fmla="val 5762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14" name="Oval Callout 16"/>
            <p:cNvSpPr/>
            <p:nvPr/>
          </p:nvSpPr>
          <p:spPr>
            <a:xfrm>
              <a:off x="8125285" y="2622836"/>
              <a:ext cx="1176236" cy="788078"/>
            </a:xfrm>
            <a:prstGeom prst="wedgeEllipseCallout">
              <a:avLst>
                <a:gd name="adj1" fmla="val 11299"/>
                <a:gd name="adj2" fmla="val 667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15" name="Oval Callout 17"/>
            <p:cNvSpPr/>
            <p:nvPr/>
          </p:nvSpPr>
          <p:spPr>
            <a:xfrm>
              <a:off x="10101753" y="1703586"/>
              <a:ext cx="994998" cy="666649"/>
            </a:xfrm>
            <a:prstGeom prst="wedgeEllipseCallout">
              <a:avLst>
                <a:gd name="adj1" fmla="val 39098"/>
                <a:gd name="adj2" fmla="val 650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16" name="Oval Callout 18"/>
            <p:cNvSpPr/>
            <p:nvPr/>
          </p:nvSpPr>
          <p:spPr>
            <a:xfrm>
              <a:off x="5599580" y="2370235"/>
              <a:ext cx="1288995" cy="863627"/>
            </a:xfrm>
            <a:prstGeom prst="wedgeEllipseCallout">
              <a:avLst>
                <a:gd name="adj1" fmla="val 8488"/>
                <a:gd name="adj2" fmla="val 7028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17" name="Oval Callout 19"/>
            <p:cNvSpPr/>
            <p:nvPr/>
          </p:nvSpPr>
          <p:spPr>
            <a:xfrm>
              <a:off x="6726376" y="1545194"/>
              <a:ext cx="1562483" cy="1046863"/>
            </a:xfrm>
            <a:prstGeom prst="wedgeEllipseCallout">
              <a:avLst>
                <a:gd name="adj1" fmla="val 6540"/>
                <a:gd name="adj2" fmla="val 751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18" name="Oval Callout 20"/>
            <p:cNvSpPr/>
            <p:nvPr/>
          </p:nvSpPr>
          <p:spPr>
            <a:xfrm>
              <a:off x="8666179" y="1527426"/>
              <a:ext cx="1176236" cy="788078"/>
            </a:xfrm>
            <a:prstGeom prst="wedgeEllipseCallou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19" name="Oval Callout 21"/>
            <p:cNvSpPr/>
            <p:nvPr/>
          </p:nvSpPr>
          <p:spPr>
            <a:xfrm>
              <a:off x="9954290" y="3867860"/>
              <a:ext cx="994998" cy="666649"/>
            </a:xfrm>
            <a:prstGeom prst="wedgeEllipseCallout">
              <a:avLst>
                <a:gd name="adj1" fmla="val -5639"/>
                <a:gd name="adj2" fmla="val 6628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20" name="Oval Callout 22"/>
            <p:cNvSpPr/>
            <p:nvPr/>
          </p:nvSpPr>
          <p:spPr>
            <a:xfrm>
              <a:off x="7108430" y="4246706"/>
              <a:ext cx="994998" cy="666649"/>
            </a:xfrm>
            <a:prstGeom prst="wedgeEllipseCallout">
              <a:avLst>
                <a:gd name="adj1" fmla="val 39098"/>
                <a:gd name="adj2" fmla="val 65020"/>
              </a:avLst>
            </a:prstGeom>
            <a:solidFill>
              <a:schemeClr val="accent6"/>
            </a:soli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21" name="Oval Callout 23"/>
            <p:cNvSpPr/>
            <p:nvPr/>
          </p:nvSpPr>
          <p:spPr>
            <a:xfrm>
              <a:off x="9538676" y="500139"/>
              <a:ext cx="1339661" cy="897573"/>
            </a:xfrm>
            <a:prstGeom prst="wedgeEllipseCallout">
              <a:avLst>
                <a:gd name="adj1" fmla="val -12056"/>
                <a:gd name="adj2" fmla="val 6905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22" name="Oval Callout 24"/>
            <p:cNvSpPr/>
            <p:nvPr/>
          </p:nvSpPr>
          <p:spPr>
            <a:xfrm>
              <a:off x="8086794" y="688766"/>
              <a:ext cx="994998" cy="666649"/>
            </a:xfrm>
            <a:prstGeom prst="wedgeEllipseCallout">
              <a:avLst>
                <a:gd name="adj1" fmla="val -5639"/>
                <a:gd name="adj2" fmla="val 6628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5"/>
            </a:p>
          </p:txBody>
        </p:sp>
        <p:sp>
          <p:nvSpPr>
            <p:cNvPr id="23" name="Freeform 45"/>
            <p:cNvSpPr>
              <a:spLocks noEditPoints="1"/>
            </p:cNvSpPr>
            <p:nvPr/>
          </p:nvSpPr>
          <p:spPr bwMode="auto">
            <a:xfrm>
              <a:off x="8480834" y="2795897"/>
              <a:ext cx="465137" cy="466725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grpSp>
          <p:nvGrpSpPr>
            <p:cNvPr id="24" name="Group 26"/>
            <p:cNvGrpSpPr/>
            <p:nvPr/>
          </p:nvGrpSpPr>
          <p:grpSpPr>
            <a:xfrm>
              <a:off x="7366971" y="4407847"/>
              <a:ext cx="482600" cy="392113"/>
              <a:chOff x="2974975" y="5006976"/>
              <a:chExt cx="482600" cy="392113"/>
            </a:xfrm>
            <a:solidFill>
              <a:schemeClr val="bg1"/>
            </a:solidFill>
          </p:grpSpPr>
          <p:sp>
            <p:nvSpPr>
              <p:cNvPr id="77" name="Freeform 46"/>
              <p:cNvSpPr>
                <a:spLocks noEditPoints="1"/>
              </p:cNvSpPr>
              <p:nvPr/>
            </p:nvSpPr>
            <p:spPr bwMode="auto">
              <a:xfrm>
                <a:off x="3306763" y="5127626"/>
                <a:ext cx="90487" cy="120650"/>
              </a:xfrm>
              <a:custGeom>
                <a:avLst/>
                <a:gdLst>
                  <a:gd name="T0" fmla="*/ 11 w 24"/>
                  <a:gd name="T1" fmla="*/ 2 h 32"/>
                  <a:gd name="T2" fmla="*/ 8 w 24"/>
                  <a:gd name="T3" fmla="*/ 0 h 32"/>
                  <a:gd name="T4" fmla="*/ 4 w 24"/>
                  <a:gd name="T5" fmla="*/ 0 h 32"/>
                  <a:gd name="T6" fmla="*/ 0 w 24"/>
                  <a:gd name="T7" fmla="*/ 4 h 32"/>
                  <a:gd name="T8" fmla="*/ 0 w 24"/>
                  <a:gd name="T9" fmla="*/ 28 h 32"/>
                  <a:gd name="T10" fmla="*/ 4 w 24"/>
                  <a:gd name="T11" fmla="*/ 32 h 32"/>
                  <a:gd name="T12" fmla="*/ 20 w 24"/>
                  <a:gd name="T13" fmla="*/ 32 h 32"/>
                  <a:gd name="T14" fmla="*/ 24 w 24"/>
                  <a:gd name="T15" fmla="*/ 28 h 32"/>
                  <a:gd name="T16" fmla="*/ 24 w 24"/>
                  <a:gd name="T17" fmla="*/ 22 h 32"/>
                  <a:gd name="T18" fmla="*/ 23 w 24"/>
                  <a:gd name="T19" fmla="*/ 20 h 32"/>
                  <a:gd name="T20" fmla="*/ 11 w 24"/>
                  <a:gd name="T21" fmla="*/ 2 h 32"/>
                  <a:gd name="T22" fmla="*/ 20 w 24"/>
                  <a:gd name="T23" fmla="*/ 28 h 32"/>
                  <a:gd name="T24" fmla="*/ 4 w 24"/>
                  <a:gd name="T25" fmla="*/ 28 h 32"/>
                  <a:gd name="T26" fmla="*/ 4 w 24"/>
                  <a:gd name="T27" fmla="*/ 4 h 32"/>
                  <a:gd name="T28" fmla="*/ 8 w 24"/>
                  <a:gd name="T29" fmla="*/ 4 h 32"/>
                  <a:gd name="T30" fmla="*/ 20 w 24"/>
                  <a:gd name="T31" fmla="*/ 22 h 32"/>
                  <a:gd name="T32" fmla="*/ 20 w 24"/>
                  <a:gd name="T33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32">
                    <a:moveTo>
                      <a:pt x="11" y="2"/>
                    </a:moveTo>
                    <a:cubicBezTo>
                      <a:pt x="11" y="1"/>
                      <a:pt x="9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2" y="32"/>
                      <a:pt x="24" y="30"/>
                      <a:pt x="24" y="2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1"/>
                      <a:pt x="24" y="20"/>
                      <a:pt x="23" y="20"/>
                    </a:cubicBezTo>
                    <a:lnTo>
                      <a:pt x="11" y="2"/>
                    </a:lnTo>
                    <a:close/>
                    <a:moveTo>
                      <a:pt x="20" y="28"/>
                    </a:moveTo>
                    <a:cubicBezTo>
                      <a:pt x="4" y="28"/>
                      <a:pt x="4" y="28"/>
                      <a:pt x="4" y="2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20" y="22"/>
                      <a:pt x="20" y="22"/>
                      <a:pt x="20" y="22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78" name="Freeform 47"/>
              <p:cNvSpPr>
                <a:spLocks noEditPoints="1"/>
              </p:cNvSpPr>
              <p:nvPr/>
            </p:nvSpPr>
            <p:spPr bwMode="auto">
              <a:xfrm>
                <a:off x="2974975" y="5006976"/>
                <a:ext cx="482600" cy="392113"/>
              </a:xfrm>
              <a:custGeom>
                <a:avLst/>
                <a:gdLst>
                  <a:gd name="T0" fmla="*/ 126 w 128"/>
                  <a:gd name="T1" fmla="*/ 49 h 104"/>
                  <a:gd name="T2" fmla="*/ 110 w 128"/>
                  <a:gd name="T3" fmla="*/ 25 h 104"/>
                  <a:gd name="T4" fmla="*/ 100 w 128"/>
                  <a:gd name="T5" fmla="*/ 20 h 104"/>
                  <a:gd name="T6" fmla="*/ 84 w 128"/>
                  <a:gd name="T7" fmla="*/ 20 h 104"/>
                  <a:gd name="T8" fmla="*/ 84 w 128"/>
                  <a:gd name="T9" fmla="*/ 12 h 104"/>
                  <a:gd name="T10" fmla="*/ 72 w 128"/>
                  <a:gd name="T11" fmla="*/ 0 h 104"/>
                  <a:gd name="T12" fmla="*/ 12 w 128"/>
                  <a:gd name="T13" fmla="*/ 0 h 104"/>
                  <a:gd name="T14" fmla="*/ 0 w 128"/>
                  <a:gd name="T15" fmla="*/ 12 h 104"/>
                  <a:gd name="T16" fmla="*/ 0 w 128"/>
                  <a:gd name="T17" fmla="*/ 56 h 104"/>
                  <a:gd name="T18" fmla="*/ 12 w 128"/>
                  <a:gd name="T19" fmla="*/ 68 h 104"/>
                  <a:gd name="T20" fmla="*/ 12 w 128"/>
                  <a:gd name="T21" fmla="*/ 68 h 104"/>
                  <a:gd name="T22" fmla="*/ 12 w 128"/>
                  <a:gd name="T23" fmla="*/ 80 h 104"/>
                  <a:gd name="T24" fmla="*/ 24 w 128"/>
                  <a:gd name="T25" fmla="*/ 92 h 104"/>
                  <a:gd name="T26" fmla="*/ 29 w 128"/>
                  <a:gd name="T27" fmla="*/ 92 h 104"/>
                  <a:gd name="T28" fmla="*/ 44 w 128"/>
                  <a:gd name="T29" fmla="*/ 104 h 104"/>
                  <a:gd name="T30" fmla="*/ 59 w 128"/>
                  <a:gd name="T31" fmla="*/ 92 h 104"/>
                  <a:gd name="T32" fmla="*/ 81 w 128"/>
                  <a:gd name="T33" fmla="*/ 92 h 104"/>
                  <a:gd name="T34" fmla="*/ 96 w 128"/>
                  <a:gd name="T35" fmla="*/ 104 h 104"/>
                  <a:gd name="T36" fmla="*/ 111 w 128"/>
                  <a:gd name="T37" fmla="*/ 92 h 104"/>
                  <a:gd name="T38" fmla="*/ 116 w 128"/>
                  <a:gd name="T39" fmla="*/ 92 h 104"/>
                  <a:gd name="T40" fmla="*/ 128 w 128"/>
                  <a:gd name="T41" fmla="*/ 80 h 104"/>
                  <a:gd name="T42" fmla="*/ 128 w 128"/>
                  <a:gd name="T43" fmla="*/ 56 h 104"/>
                  <a:gd name="T44" fmla="*/ 126 w 128"/>
                  <a:gd name="T45" fmla="*/ 49 h 104"/>
                  <a:gd name="T46" fmla="*/ 12 w 128"/>
                  <a:gd name="T47" fmla="*/ 60 h 104"/>
                  <a:gd name="T48" fmla="*/ 8 w 128"/>
                  <a:gd name="T49" fmla="*/ 56 h 104"/>
                  <a:gd name="T50" fmla="*/ 8 w 128"/>
                  <a:gd name="T51" fmla="*/ 12 h 104"/>
                  <a:gd name="T52" fmla="*/ 12 w 128"/>
                  <a:gd name="T53" fmla="*/ 8 h 104"/>
                  <a:gd name="T54" fmla="*/ 72 w 128"/>
                  <a:gd name="T55" fmla="*/ 8 h 104"/>
                  <a:gd name="T56" fmla="*/ 76 w 128"/>
                  <a:gd name="T57" fmla="*/ 12 h 104"/>
                  <a:gd name="T58" fmla="*/ 76 w 128"/>
                  <a:gd name="T59" fmla="*/ 20 h 104"/>
                  <a:gd name="T60" fmla="*/ 76 w 128"/>
                  <a:gd name="T61" fmla="*/ 28 h 104"/>
                  <a:gd name="T62" fmla="*/ 76 w 128"/>
                  <a:gd name="T63" fmla="*/ 56 h 104"/>
                  <a:gd name="T64" fmla="*/ 72 w 128"/>
                  <a:gd name="T65" fmla="*/ 60 h 104"/>
                  <a:gd name="T66" fmla="*/ 12 w 128"/>
                  <a:gd name="T67" fmla="*/ 60 h 104"/>
                  <a:gd name="T68" fmla="*/ 44 w 128"/>
                  <a:gd name="T69" fmla="*/ 96 h 104"/>
                  <a:gd name="T70" fmla="*/ 36 w 128"/>
                  <a:gd name="T71" fmla="*/ 88 h 104"/>
                  <a:gd name="T72" fmla="*/ 44 w 128"/>
                  <a:gd name="T73" fmla="*/ 80 h 104"/>
                  <a:gd name="T74" fmla="*/ 52 w 128"/>
                  <a:gd name="T75" fmla="*/ 88 h 104"/>
                  <a:gd name="T76" fmla="*/ 44 w 128"/>
                  <a:gd name="T77" fmla="*/ 96 h 104"/>
                  <a:gd name="T78" fmla="*/ 96 w 128"/>
                  <a:gd name="T79" fmla="*/ 96 h 104"/>
                  <a:gd name="T80" fmla="*/ 88 w 128"/>
                  <a:gd name="T81" fmla="*/ 88 h 104"/>
                  <a:gd name="T82" fmla="*/ 96 w 128"/>
                  <a:gd name="T83" fmla="*/ 80 h 104"/>
                  <a:gd name="T84" fmla="*/ 104 w 128"/>
                  <a:gd name="T85" fmla="*/ 88 h 104"/>
                  <a:gd name="T86" fmla="*/ 96 w 128"/>
                  <a:gd name="T87" fmla="*/ 96 h 104"/>
                  <a:gd name="T88" fmla="*/ 120 w 128"/>
                  <a:gd name="T89" fmla="*/ 80 h 104"/>
                  <a:gd name="T90" fmla="*/ 116 w 128"/>
                  <a:gd name="T91" fmla="*/ 84 h 104"/>
                  <a:gd name="T92" fmla="*/ 111 w 128"/>
                  <a:gd name="T93" fmla="*/ 84 h 104"/>
                  <a:gd name="T94" fmla="*/ 96 w 128"/>
                  <a:gd name="T95" fmla="*/ 72 h 104"/>
                  <a:gd name="T96" fmla="*/ 81 w 128"/>
                  <a:gd name="T97" fmla="*/ 84 h 104"/>
                  <a:gd name="T98" fmla="*/ 59 w 128"/>
                  <a:gd name="T99" fmla="*/ 84 h 104"/>
                  <a:gd name="T100" fmla="*/ 44 w 128"/>
                  <a:gd name="T101" fmla="*/ 72 h 104"/>
                  <a:gd name="T102" fmla="*/ 29 w 128"/>
                  <a:gd name="T103" fmla="*/ 84 h 104"/>
                  <a:gd name="T104" fmla="*/ 24 w 128"/>
                  <a:gd name="T105" fmla="*/ 84 h 104"/>
                  <a:gd name="T106" fmla="*/ 20 w 128"/>
                  <a:gd name="T107" fmla="*/ 80 h 104"/>
                  <a:gd name="T108" fmla="*/ 20 w 128"/>
                  <a:gd name="T109" fmla="*/ 68 h 104"/>
                  <a:gd name="T110" fmla="*/ 72 w 128"/>
                  <a:gd name="T111" fmla="*/ 68 h 104"/>
                  <a:gd name="T112" fmla="*/ 84 w 128"/>
                  <a:gd name="T113" fmla="*/ 56 h 104"/>
                  <a:gd name="T114" fmla="*/ 84 w 128"/>
                  <a:gd name="T115" fmla="*/ 28 h 104"/>
                  <a:gd name="T116" fmla="*/ 100 w 128"/>
                  <a:gd name="T117" fmla="*/ 28 h 104"/>
                  <a:gd name="T118" fmla="*/ 103 w 128"/>
                  <a:gd name="T119" fmla="*/ 30 h 104"/>
                  <a:gd name="T120" fmla="*/ 119 w 128"/>
                  <a:gd name="T121" fmla="*/ 54 h 104"/>
                  <a:gd name="T122" fmla="*/ 120 w 128"/>
                  <a:gd name="T123" fmla="*/ 56 h 104"/>
                  <a:gd name="T124" fmla="*/ 120 w 128"/>
                  <a:gd name="T125" fmla="*/ 8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" h="104">
                    <a:moveTo>
                      <a:pt x="126" y="49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08" y="22"/>
                      <a:pt x="104" y="20"/>
                      <a:pt x="100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5"/>
                      <a:pt x="79" y="0"/>
                      <a:pt x="7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3"/>
                      <a:pt x="5" y="68"/>
                      <a:pt x="12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2" y="87"/>
                      <a:pt x="17" y="92"/>
                      <a:pt x="24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30" y="99"/>
                      <a:pt x="37" y="104"/>
                      <a:pt x="44" y="104"/>
                    </a:cubicBezTo>
                    <a:cubicBezTo>
                      <a:pt x="51" y="104"/>
                      <a:pt x="58" y="99"/>
                      <a:pt x="59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9"/>
                      <a:pt x="89" y="104"/>
                      <a:pt x="96" y="104"/>
                    </a:cubicBezTo>
                    <a:cubicBezTo>
                      <a:pt x="103" y="104"/>
                      <a:pt x="110" y="99"/>
                      <a:pt x="111" y="92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23" y="92"/>
                      <a:pt x="128" y="87"/>
                      <a:pt x="128" y="80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4"/>
                      <a:pt x="127" y="51"/>
                      <a:pt x="126" y="49"/>
                    </a:cubicBezTo>
                    <a:close/>
                    <a:moveTo>
                      <a:pt x="12" y="60"/>
                    </a:moveTo>
                    <a:cubicBezTo>
                      <a:pt x="10" y="60"/>
                      <a:pt x="8" y="58"/>
                      <a:pt x="8" y="56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4" y="8"/>
                      <a:pt x="76" y="10"/>
                      <a:pt x="76" y="12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58"/>
                      <a:pt x="74" y="60"/>
                      <a:pt x="72" y="60"/>
                    </a:cubicBezTo>
                    <a:lnTo>
                      <a:pt x="12" y="60"/>
                    </a:lnTo>
                    <a:close/>
                    <a:moveTo>
                      <a:pt x="44" y="96"/>
                    </a:moveTo>
                    <a:cubicBezTo>
                      <a:pt x="40" y="96"/>
                      <a:pt x="36" y="92"/>
                      <a:pt x="36" y="88"/>
                    </a:cubicBezTo>
                    <a:cubicBezTo>
                      <a:pt x="36" y="84"/>
                      <a:pt x="40" y="80"/>
                      <a:pt x="44" y="80"/>
                    </a:cubicBezTo>
                    <a:cubicBezTo>
                      <a:pt x="48" y="80"/>
                      <a:pt x="52" y="84"/>
                      <a:pt x="52" y="88"/>
                    </a:cubicBezTo>
                    <a:cubicBezTo>
                      <a:pt x="52" y="92"/>
                      <a:pt x="48" y="96"/>
                      <a:pt x="44" y="96"/>
                    </a:cubicBezTo>
                    <a:close/>
                    <a:moveTo>
                      <a:pt x="96" y="96"/>
                    </a:moveTo>
                    <a:cubicBezTo>
                      <a:pt x="92" y="96"/>
                      <a:pt x="88" y="92"/>
                      <a:pt x="88" y="88"/>
                    </a:cubicBezTo>
                    <a:cubicBezTo>
                      <a:pt x="88" y="84"/>
                      <a:pt x="92" y="80"/>
                      <a:pt x="96" y="80"/>
                    </a:cubicBezTo>
                    <a:cubicBezTo>
                      <a:pt x="100" y="80"/>
                      <a:pt x="104" y="84"/>
                      <a:pt x="104" y="88"/>
                    </a:cubicBezTo>
                    <a:cubicBezTo>
                      <a:pt x="104" y="92"/>
                      <a:pt x="100" y="96"/>
                      <a:pt x="96" y="96"/>
                    </a:cubicBezTo>
                    <a:close/>
                    <a:moveTo>
                      <a:pt x="120" y="80"/>
                    </a:moveTo>
                    <a:cubicBezTo>
                      <a:pt x="120" y="82"/>
                      <a:pt x="118" y="84"/>
                      <a:pt x="116" y="84"/>
                    </a:cubicBezTo>
                    <a:cubicBezTo>
                      <a:pt x="111" y="84"/>
                      <a:pt x="111" y="84"/>
                      <a:pt x="111" y="84"/>
                    </a:cubicBezTo>
                    <a:cubicBezTo>
                      <a:pt x="110" y="77"/>
                      <a:pt x="103" y="72"/>
                      <a:pt x="96" y="72"/>
                    </a:cubicBezTo>
                    <a:cubicBezTo>
                      <a:pt x="89" y="72"/>
                      <a:pt x="82" y="77"/>
                      <a:pt x="81" y="84"/>
                    </a:cubicBezTo>
                    <a:cubicBezTo>
                      <a:pt x="59" y="84"/>
                      <a:pt x="59" y="84"/>
                      <a:pt x="59" y="84"/>
                    </a:cubicBezTo>
                    <a:cubicBezTo>
                      <a:pt x="58" y="77"/>
                      <a:pt x="51" y="72"/>
                      <a:pt x="44" y="72"/>
                    </a:cubicBezTo>
                    <a:cubicBezTo>
                      <a:pt x="37" y="72"/>
                      <a:pt x="30" y="77"/>
                      <a:pt x="29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2" y="84"/>
                      <a:pt x="20" y="82"/>
                      <a:pt x="20" y="80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79" y="68"/>
                      <a:pt x="84" y="63"/>
                      <a:pt x="84" y="56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1" y="28"/>
                      <a:pt x="103" y="29"/>
                      <a:pt x="103" y="30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20" y="54"/>
                      <a:pt x="120" y="55"/>
                      <a:pt x="120" y="56"/>
                    </a:cubicBezTo>
                    <a:lnTo>
                      <a:pt x="12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</p:grpSp>
        <p:grpSp>
          <p:nvGrpSpPr>
            <p:cNvPr id="25" name="Group 27"/>
            <p:cNvGrpSpPr/>
            <p:nvPr/>
          </p:nvGrpSpPr>
          <p:grpSpPr>
            <a:xfrm>
              <a:off x="7210457" y="1807833"/>
              <a:ext cx="549275" cy="549275"/>
              <a:chOff x="1978025" y="4927601"/>
              <a:chExt cx="549275" cy="549275"/>
            </a:xfrm>
            <a:solidFill>
              <a:schemeClr val="bg1"/>
            </a:solidFill>
          </p:grpSpPr>
          <p:sp>
            <p:nvSpPr>
              <p:cNvPr id="68" name="Freeform 48"/>
              <p:cNvSpPr>
                <a:spLocks noEditPoints="1"/>
              </p:cNvSpPr>
              <p:nvPr/>
            </p:nvSpPr>
            <p:spPr bwMode="auto">
              <a:xfrm>
                <a:off x="1978025" y="4927601"/>
                <a:ext cx="549275" cy="549275"/>
              </a:xfrm>
              <a:custGeom>
                <a:avLst/>
                <a:gdLst>
                  <a:gd name="T0" fmla="*/ 97 w 146"/>
                  <a:gd name="T1" fmla="*/ 14 h 146"/>
                  <a:gd name="T2" fmla="*/ 14 w 146"/>
                  <a:gd name="T3" fmla="*/ 49 h 146"/>
                  <a:gd name="T4" fmla="*/ 49 w 146"/>
                  <a:gd name="T5" fmla="*/ 132 h 146"/>
                  <a:gd name="T6" fmla="*/ 132 w 146"/>
                  <a:gd name="T7" fmla="*/ 97 h 146"/>
                  <a:gd name="T8" fmla="*/ 97 w 146"/>
                  <a:gd name="T9" fmla="*/ 14 h 146"/>
                  <a:gd name="T10" fmla="*/ 52 w 146"/>
                  <a:gd name="T11" fmla="*/ 125 h 146"/>
                  <a:gd name="T12" fmla="*/ 21 w 146"/>
                  <a:gd name="T13" fmla="*/ 52 h 146"/>
                  <a:gd name="T14" fmla="*/ 94 w 146"/>
                  <a:gd name="T15" fmla="*/ 21 h 146"/>
                  <a:gd name="T16" fmla="*/ 125 w 146"/>
                  <a:gd name="T17" fmla="*/ 94 h 146"/>
                  <a:gd name="T18" fmla="*/ 52 w 146"/>
                  <a:gd name="T19" fmla="*/ 1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6" h="146">
                    <a:moveTo>
                      <a:pt x="97" y="14"/>
                    </a:moveTo>
                    <a:cubicBezTo>
                      <a:pt x="64" y="0"/>
                      <a:pt x="27" y="16"/>
                      <a:pt x="14" y="49"/>
                    </a:cubicBezTo>
                    <a:cubicBezTo>
                      <a:pt x="0" y="82"/>
                      <a:pt x="16" y="119"/>
                      <a:pt x="49" y="132"/>
                    </a:cubicBezTo>
                    <a:cubicBezTo>
                      <a:pt x="82" y="146"/>
                      <a:pt x="119" y="130"/>
                      <a:pt x="132" y="97"/>
                    </a:cubicBezTo>
                    <a:cubicBezTo>
                      <a:pt x="146" y="64"/>
                      <a:pt x="130" y="27"/>
                      <a:pt x="97" y="14"/>
                    </a:cubicBezTo>
                    <a:close/>
                    <a:moveTo>
                      <a:pt x="52" y="125"/>
                    </a:moveTo>
                    <a:cubicBezTo>
                      <a:pt x="24" y="114"/>
                      <a:pt x="10" y="81"/>
                      <a:pt x="21" y="52"/>
                    </a:cubicBezTo>
                    <a:cubicBezTo>
                      <a:pt x="33" y="24"/>
                      <a:pt x="65" y="10"/>
                      <a:pt x="94" y="21"/>
                    </a:cubicBezTo>
                    <a:cubicBezTo>
                      <a:pt x="123" y="33"/>
                      <a:pt x="136" y="65"/>
                      <a:pt x="125" y="94"/>
                    </a:cubicBezTo>
                    <a:cubicBezTo>
                      <a:pt x="114" y="123"/>
                      <a:pt x="81" y="136"/>
                      <a:pt x="52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69" name="Freeform 49"/>
              <p:cNvSpPr>
                <a:spLocks noEditPoints="1"/>
              </p:cNvSpPr>
              <p:nvPr/>
            </p:nvSpPr>
            <p:spPr bwMode="auto">
              <a:xfrm>
                <a:off x="2219325" y="5168901"/>
                <a:ext cx="66675" cy="68263"/>
              </a:xfrm>
              <a:custGeom>
                <a:avLst/>
                <a:gdLst>
                  <a:gd name="T0" fmla="*/ 12 w 18"/>
                  <a:gd name="T1" fmla="*/ 2 h 18"/>
                  <a:gd name="T2" fmla="*/ 2 w 18"/>
                  <a:gd name="T3" fmla="*/ 6 h 18"/>
                  <a:gd name="T4" fmla="*/ 6 w 18"/>
                  <a:gd name="T5" fmla="*/ 16 h 18"/>
                  <a:gd name="T6" fmla="*/ 16 w 18"/>
                  <a:gd name="T7" fmla="*/ 12 h 18"/>
                  <a:gd name="T8" fmla="*/ 12 w 18"/>
                  <a:gd name="T9" fmla="*/ 2 h 18"/>
                  <a:gd name="T10" fmla="*/ 8 w 18"/>
                  <a:gd name="T11" fmla="*/ 13 h 18"/>
                  <a:gd name="T12" fmla="*/ 5 w 18"/>
                  <a:gd name="T13" fmla="*/ 8 h 18"/>
                  <a:gd name="T14" fmla="*/ 11 w 18"/>
                  <a:gd name="T15" fmla="*/ 5 h 18"/>
                  <a:gd name="T16" fmla="*/ 13 w 18"/>
                  <a:gd name="T17" fmla="*/ 11 h 18"/>
                  <a:gd name="T18" fmla="*/ 8 w 18"/>
                  <a:gd name="T19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8">
                    <a:moveTo>
                      <a:pt x="12" y="2"/>
                    </a:moveTo>
                    <a:cubicBezTo>
                      <a:pt x="8" y="0"/>
                      <a:pt x="3" y="2"/>
                      <a:pt x="2" y="6"/>
                    </a:cubicBezTo>
                    <a:cubicBezTo>
                      <a:pt x="0" y="10"/>
                      <a:pt x="2" y="15"/>
                      <a:pt x="6" y="16"/>
                    </a:cubicBezTo>
                    <a:cubicBezTo>
                      <a:pt x="10" y="18"/>
                      <a:pt x="15" y="16"/>
                      <a:pt x="16" y="12"/>
                    </a:cubicBezTo>
                    <a:cubicBezTo>
                      <a:pt x="18" y="8"/>
                      <a:pt x="16" y="3"/>
                      <a:pt x="12" y="2"/>
                    </a:cubicBezTo>
                    <a:close/>
                    <a:moveTo>
                      <a:pt x="8" y="13"/>
                    </a:moveTo>
                    <a:cubicBezTo>
                      <a:pt x="5" y="12"/>
                      <a:pt x="4" y="10"/>
                      <a:pt x="5" y="8"/>
                    </a:cubicBezTo>
                    <a:cubicBezTo>
                      <a:pt x="6" y="5"/>
                      <a:pt x="8" y="4"/>
                      <a:pt x="11" y="5"/>
                    </a:cubicBezTo>
                    <a:cubicBezTo>
                      <a:pt x="13" y="6"/>
                      <a:pt x="14" y="8"/>
                      <a:pt x="13" y="11"/>
                    </a:cubicBezTo>
                    <a:cubicBezTo>
                      <a:pt x="12" y="13"/>
                      <a:pt x="10" y="14"/>
                      <a:pt x="8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70" name="Freeform 50"/>
              <p:cNvSpPr>
                <a:spLocks noEditPoints="1"/>
              </p:cNvSpPr>
              <p:nvPr/>
            </p:nvSpPr>
            <p:spPr bwMode="auto">
              <a:xfrm>
                <a:off x="2151063" y="5100638"/>
                <a:ext cx="203200" cy="203200"/>
              </a:xfrm>
              <a:custGeom>
                <a:avLst/>
                <a:gdLst>
                  <a:gd name="T0" fmla="*/ 36 w 54"/>
                  <a:gd name="T1" fmla="*/ 5 h 54"/>
                  <a:gd name="T2" fmla="*/ 5 w 54"/>
                  <a:gd name="T3" fmla="*/ 18 h 54"/>
                  <a:gd name="T4" fmla="*/ 18 w 54"/>
                  <a:gd name="T5" fmla="*/ 49 h 54"/>
                  <a:gd name="T6" fmla="*/ 49 w 54"/>
                  <a:gd name="T7" fmla="*/ 36 h 54"/>
                  <a:gd name="T8" fmla="*/ 36 w 54"/>
                  <a:gd name="T9" fmla="*/ 5 h 54"/>
                  <a:gd name="T10" fmla="*/ 21 w 54"/>
                  <a:gd name="T11" fmla="*/ 42 h 54"/>
                  <a:gd name="T12" fmla="*/ 12 w 54"/>
                  <a:gd name="T13" fmla="*/ 21 h 54"/>
                  <a:gd name="T14" fmla="*/ 33 w 54"/>
                  <a:gd name="T15" fmla="*/ 12 h 54"/>
                  <a:gd name="T16" fmla="*/ 42 w 54"/>
                  <a:gd name="T17" fmla="*/ 33 h 54"/>
                  <a:gd name="T18" fmla="*/ 21 w 54"/>
                  <a:gd name="T19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4" h="54">
                    <a:moveTo>
                      <a:pt x="36" y="5"/>
                    </a:moveTo>
                    <a:cubicBezTo>
                      <a:pt x="24" y="0"/>
                      <a:pt x="10" y="6"/>
                      <a:pt x="5" y="18"/>
                    </a:cubicBezTo>
                    <a:cubicBezTo>
                      <a:pt x="0" y="30"/>
                      <a:pt x="6" y="44"/>
                      <a:pt x="18" y="49"/>
                    </a:cubicBezTo>
                    <a:cubicBezTo>
                      <a:pt x="30" y="54"/>
                      <a:pt x="44" y="48"/>
                      <a:pt x="49" y="36"/>
                    </a:cubicBezTo>
                    <a:cubicBezTo>
                      <a:pt x="54" y="24"/>
                      <a:pt x="48" y="10"/>
                      <a:pt x="36" y="5"/>
                    </a:cubicBezTo>
                    <a:close/>
                    <a:moveTo>
                      <a:pt x="21" y="42"/>
                    </a:moveTo>
                    <a:cubicBezTo>
                      <a:pt x="13" y="39"/>
                      <a:pt x="9" y="29"/>
                      <a:pt x="12" y="21"/>
                    </a:cubicBezTo>
                    <a:cubicBezTo>
                      <a:pt x="15" y="13"/>
                      <a:pt x="25" y="9"/>
                      <a:pt x="33" y="12"/>
                    </a:cubicBezTo>
                    <a:cubicBezTo>
                      <a:pt x="41" y="15"/>
                      <a:pt x="45" y="25"/>
                      <a:pt x="42" y="33"/>
                    </a:cubicBezTo>
                    <a:cubicBezTo>
                      <a:pt x="39" y="41"/>
                      <a:pt x="29" y="45"/>
                      <a:pt x="21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71" name="Freeform 51"/>
              <p:cNvSpPr/>
              <p:nvPr/>
            </p:nvSpPr>
            <p:spPr bwMode="auto">
              <a:xfrm>
                <a:off x="2290763" y="5237163"/>
                <a:ext cx="74612" cy="77788"/>
              </a:xfrm>
              <a:custGeom>
                <a:avLst/>
                <a:gdLst>
                  <a:gd name="T0" fmla="*/ 20 w 20"/>
                  <a:gd name="T1" fmla="*/ 3 h 21"/>
                  <a:gd name="T2" fmla="*/ 19 w 20"/>
                  <a:gd name="T3" fmla="*/ 0 h 21"/>
                  <a:gd name="T4" fmla="*/ 16 w 20"/>
                  <a:gd name="T5" fmla="*/ 1 h 21"/>
                  <a:gd name="T6" fmla="*/ 16 w 20"/>
                  <a:gd name="T7" fmla="*/ 1 h 21"/>
                  <a:gd name="T8" fmla="*/ 1 w 20"/>
                  <a:gd name="T9" fmla="*/ 17 h 21"/>
                  <a:gd name="T10" fmla="*/ 0 w 20"/>
                  <a:gd name="T11" fmla="*/ 19 h 21"/>
                  <a:gd name="T12" fmla="*/ 3 w 20"/>
                  <a:gd name="T13" fmla="*/ 20 h 21"/>
                  <a:gd name="T14" fmla="*/ 3 w 20"/>
                  <a:gd name="T15" fmla="*/ 20 h 21"/>
                  <a:gd name="T16" fmla="*/ 20 w 20"/>
                  <a:gd name="T17" fmla="*/ 3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" h="21">
                    <a:moveTo>
                      <a:pt x="20" y="3"/>
                    </a:move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6" y="0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9"/>
                      <a:pt x="8" y="14"/>
                      <a:pt x="1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0" y="20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10" y="17"/>
                      <a:pt x="16" y="11"/>
                      <a:pt x="2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72" name="Freeform 52"/>
              <p:cNvSpPr/>
              <p:nvPr/>
            </p:nvSpPr>
            <p:spPr bwMode="auto">
              <a:xfrm>
                <a:off x="2312988" y="5259388"/>
                <a:ext cx="109537" cy="112713"/>
              </a:xfrm>
              <a:custGeom>
                <a:avLst/>
                <a:gdLst>
                  <a:gd name="T0" fmla="*/ 27 w 29"/>
                  <a:gd name="T1" fmla="*/ 0 h 30"/>
                  <a:gd name="T2" fmla="*/ 25 w 29"/>
                  <a:gd name="T3" fmla="*/ 1 h 30"/>
                  <a:gd name="T4" fmla="*/ 1 w 29"/>
                  <a:gd name="T5" fmla="*/ 25 h 30"/>
                  <a:gd name="T6" fmla="*/ 0 w 29"/>
                  <a:gd name="T7" fmla="*/ 28 h 30"/>
                  <a:gd name="T8" fmla="*/ 3 w 29"/>
                  <a:gd name="T9" fmla="*/ 29 h 30"/>
                  <a:gd name="T10" fmla="*/ 3 w 29"/>
                  <a:gd name="T11" fmla="*/ 29 h 30"/>
                  <a:gd name="T12" fmla="*/ 29 w 29"/>
                  <a:gd name="T13" fmla="*/ 3 h 30"/>
                  <a:gd name="T14" fmla="*/ 27 w 29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0">
                    <a:moveTo>
                      <a:pt x="27" y="0"/>
                    </a:moveTo>
                    <a:cubicBezTo>
                      <a:pt x="26" y="0"/>
                      <a:pt x="25" y="0"/>
                      <a:pt x="25" y="1"/>
                    </a:cubicBezTo>
                    <a:cubicBezTo>
                      <a:pt x="20" y="13"/>
                      <a:pt x="12" y="21"/>
                      <a:pt x="1" y="25"/>
                    </a:cubicBezTo>
                    <a:cubicBezTo>
                      <a:pt x="0" y="26"/>
                      <a:pt x="0" y="27"/>
                      <a:pt x="0" y="28"/>
                    </a:cubicBezTo>
                    <a:cubicBezTo>
                      <a:pt x="1" y="29"/>
                      <a:pt x="2" y="30"/>
                      <a:pt x="3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14" y="24"/>
                      <a:pt x="24" y="15"/>
                      <a:pt x="29" y="3"/>
                    </a:cubicBezTo>
                    <a:cubicBezTo>
                      <a:pt x="29" y="2"/>
                      <a:pt x="28" y="1"/>
                      <a:pt x="2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73" name="Freeform 53"/>
              <p:cNvSpPr/>
              <p:nvPr/>
            </p:nvSpPr>
            <p:spPr bwMode="auto">
              <a:xfrm>
                <a:off x="2301875" y="5248276"/>
                <a:ext cx="93662" cy="93663"/>
              </a:xfrm>
              <a:custGeom>
                <a:avLst/>
                <a:gdLst>
                  <a:gd name="T0" fmla="*/ 23 w 25"/>
                  <a:gd name="T1" fmla="*/ 0 h 25"/>
                  <a:gd name="T2" fmla="*/ 20 w 25"/>
                  <a:gd name="T3" fmla="*/ 1 h 25"/>
                  <a:gd name="T4" fmla="*/ 1 w 25"/>
                  <a:gd name="T5" fmla="*/ 21 h 25"/>
                  <a:gd name="T6" fmla="*/ 1 w 25"/>
                  <a:gd name="T7" fmla="*/ 21 h 25"/>
                  <a:gd name="T8" fmla="*/ 0 w 25"/>
                  <a:gd name="T9" fmla="*/ 24 h 25"/>
                  <a:gd name="T10" fmla="*/ 3 w 25"/>
                  <a:gd name="T11" fmla="*/ 25 h 25"/>
                  <a:gd name="T12" fmla="*/ 3 w 25"/>
                  <a:gd name="T13" fmla="*/ 25 h 25"/>
                  <a:gd name="T14" fmla="*/ 24 w 25"/>
                  <a:gd name="T15" fmla="*/ 3 h 25"/>
                  <a:gd name="T16" fmla="*/ 23 w 25"/>
                  <a:gd name="T17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22" y="0"/>
                      <a:pt x="21" y="0"/>
                      <a:pt x="20" y="1"/>
                    </a:cubicBezTo>
                    <a:cubicBezTo>
                      <a:pt x="17" y="11"/>
                      <a:pt x="10" y="17"/>
                      <a:pt x="1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2"/>
                      <a:pt x="0" y="23"/>
                      <a:pt x="0" y="24"/>
                    </a:cubicBezTo>
                    <a:cubicBezTo>
                      <a:pt x="1" y="25"/>
                      <a:pt x="2" y="25"/>
                      <a:pt x="3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2" y="21"/>
                      <a:pt x="20" y="13"/>
                      <a:pt x="24" y="3"/>
                    </a:cubicBezTo>
                    <a:cubicBezTo>
                      <a:pt x="25" y="2"/>
                      <a:pt x="24" y="1"/>
                      <a:pt x="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74" name="Freeform 54"/>
              <p:cNvSpPr/>
              <p:nvPr/>
            </p:nvSpPr>
            <p:spPr bwMode="auto">
              <a:xfrm>
                <a:off x="2139950" y="5089526"/>
                <a:ext cx="74612" cy="79375"/>
              </a:xfrm>
              <a:custGeom>
                <a:avLst/>
                <a:gdLst>
                  <a:gd name="T0" fmla="*/ 20 w 20"/>
                  <a:gd name="T1" fmla="*/ 2 h 21"/>
                  <a:gd name="T2" fmla="*/ 17 w 20"/>
                  <a:gd name="T3" fmla="*/ 1 h 21"/>
                  <a:gd name="T4" fmla="*/ 17 w 20"/>
                  <a:gd name="T5" fmla="*/ 1 h 21"/>
                  <a:gd name="T6" fmla="*/ 0 w 20"/>
                  <a:gd name="T7" fmla="*/ 18 h 21"/>
                  <a:gd name="T8" fmla="*/ 0 w 20"/>
                  <a:gd name="T9" fmla="*/ 18 h 21"/>
                  <a:gd name="T10" fmla="*/ 1 w 20"/>
                  <a:gd name="T11" fmla="*/ 21 h 21"/>
                  <a:gd name="T12" fmla="*/ 4 w 20"/>
                  <a:gd name="T13" fmla="*/ 20 h 21"/>
                  <a:gd name="T14" fmla="*/ 4 w 20"/>
                  <a:gd name="T15" fmla="*/ 20 h 21"/>
                  <a:gd name="T16" fmla="*/ 19 w 20"/>
                  <a:gd name="T17" fmla="*/ 4 h 21"/>
                  <a:gd name="T18" fmla="*/ 20 w 20"/>
                  <a:gd name="T1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" h="21">
                    <a:moveTo>
                      <a:pt x="20" y="2"/>
                    </a:moveTo>
                    <a:cubicBezTo>
                      <a:pt x="20" y="1"/>
                      <a:pt x="18" y="0"/>
                      <a:pt x="17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0" y="4"/>
                      <a:pt x="4" y="10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0" y="20"/>
                      <a:pt x="1" y="21"/>
                    </a:cubicBezTo>
                    <a:cubicBezTo>
                      <a:pt x="2" y="21"/>
                      <a:pt x="4" y="21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7" y="12"/>
                      <a:pt x="12" y="7"/>
                      <a:pt x="19" y="4"/>
                    </a:cubicBezTo>
                    <a:cubicBezTo>
                      <a:pt x="20" y="4"/>
                      <a:pt x="20" y="3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75" name="Freeform 55"/>
              <p:cNvSpPr/>
              <p:nvPr/>
            </p:nvSpPr>
            <p:spPr bwMode="auto">
              <a:xfrm>
                <a:off x="2082800" y="5033963"/>
                <a:ext cx="109537" cy="112713"/>
              </a:xfrm>
              <a:custGeom>
                <a:avLst/>
                <a:gdLst>
                  <a:gd name="T0" fmla="*/ 29 w 29"/>
                  <a:gd name="T1" fmla="*/ 2 h 30"/>
                  <a:gd name="T2" fmla="*/ 26 w 29"/>
                  <a:gd name="T3" fmla="*/ 1 h 30"/>
                  <a:gd name="T4" fmla="*/ 26 w 29"/>
                  <a:gd name="T5" fmla="*/ 1 h 30"/>
                  <a:gd name="T6" fmla="*/ 0 w 29"/>
                  <a:gd name="T7" fmla="*/ 27 h 30"/>
                  <a:gd name="T8" fmla="*/ 2 w 29"/>
                  <a:gd name="T9" fmla="*/ 30 h 30"/>
                  <a:gd name="T10" fmla="*/ 4 w 29"/>
                  <a:gd name="T11" fmla="*/ 29 h 30"/>
                  <a:gd name="T12" fmla="*/ 28 w 29"/>
                  <a:gd name="T13" fmla="*/ 5 h 30"/>
                  <a:gd name="T14" fmla="*/ 29 w 29"/>
                  <a:gd name="T15" fmla="*/ 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30">
                    <a:moveTo>
                      <a:pt x="29" y="2"/>
                    </a:moveTo>
                    <a:cubicBezTo>
                      <a:pt x="28" y="1"/>
                      <a:pt x="27" y="0"/>
                      <a:pt x="26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5" y="6"/>
                      <a:pt x="5" y="15"/>
                      <a:pt x="0" y="27"/>
                    </a:cubicBezTo>
                    <a:cubicBezTo>
                      <a:pt x="0" y="28"/>
                      <a:pt x="1" y="29"/>
                      <a:pt x="2" y="30"/>
                    </a:cubicBezTo>
                    <a:cubicBezTo>
                      <a:pt x="3" y="30"/>
                      <a:pt x="4" y="30"/>
                      <a:pt x="4" y="29"/>
                    </a:cubicBezTo>
                    <a:cubicBezTo>
                      <a:pt x="9" y="17"/>
                      <a:pt x="17" y="9"/>
                      <a:pt x="28" y="5"/>
                    </a:cubicBezTo>
                    <a:cubicBezTo>
                      <a:pt x="29" y="4"/>
                      <a:pt x="29" y="3"/>
                      <a:pt x="29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76" name="Freeform 56"/>
              <p:cNvSpPr/>
              <p:nvPr/>
            </p:nvSpPr>
            <p:spPr bwMode="auto">
              <a:xfrm>
                <a:off x="2109788" y="5064126"/>
                <a:ext cx="93662" cy="93663"/>
              </a:xfrm>
              <a:custGeom>
                <a:avLst/>
                <a:gdLst>
                  <a:gd name="T0" fmla="*/ 24 w 25"/>
                  <a:gd name="T1" fmla="*/ 4 h 25"/>
                  <a:gd name="T2" fmla="*/ 25 w 25"/>
                  <a:gd name="T3" fmla="*/ 1 h 25"/>
                  <a:gd name="T4" fmla="*/ 22 w 25"/>
                  <a:gd name="T5" fmla="*/ 0 h 25"/>
                  <a:gd name="T6" fmla="*/ 22 w 25"/>
                  <a:gd name="T7" fmla="*/ 0 h 25"/>
                  <a:gd name="T8" fmla="*/ 1 w 25"/>
                  <a:gd name="T9" fmla="*/ 22 h 25"/>
                  <a:gd name="T10" fmla="*/ 2 w 25"/>
                  <a:gd name="T11" fmla="*/ 25 h 25"/>
                  <a:gd name="T12" fmla="*/ 5 w 25"/>
                  <a:gd name="T13" fmla="*/ 24 h 25"/>
                  <a:gd name="T14" fmla="*/ 24 w 25"/>
                  <a:gd name="T15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5">
                    <a:moveTo>
                      <a:pt x="24" y="4"/>
                    </a:moveTo>
                    <a:cubicBezTo>
                      <a:pt x="25" y="3"/>
                      <a:pt x="25" y="2"/>
                      <a:pt x="25" y="1"/>
                    </a:cubicBezTo>
                    <a:cubicBezTo>
                      <a:pt x="24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3" y="4"/>
                      <a:pt x="5" y="12"/>
                      <a:pt x="1" y="22"/>
                    </a:cubicBezTo>
                    <a:cubicBezTo>
                      <a:pt x="0" y="23"/>
                      <a:pt x="1" y="24"/>
                      <a:pt x="2" y="25"/>
                    </a:cubicBezTo>
                    <a:cubicBezTo>
                      <a:pt x="3" y="25"/>
                      <a:pt x="4" y="25"/>
                      <a:pt x="5" y="24"/>
                    </a:cubicBezTo>
                    <a:cubicBezTo>
                      <a:pt x="8" y="14"/>
                      <a:pt x="15" y="8"/>
                      <a:pt x="2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</p:grpSp>
        <p:grpSp>
          <p:nvGrpSpPr>
            <p:cNvPr id="26" name="Group 28"/>
            <p:cNvGrpSpPr/>
            <p:nvPr/>
          </p:nvGrpSpPr>
          <p:grpSpPr>
            <a:xfrm>
              <a:off x="8806221" y="3987764"/>
              <a:ext cx="495300" cy="466725"/>
              <a:chOff x="1049338" y="4976813"/>
              <a:chExt cx="495300" cy="466725"/>
            </a:xfrm>
            <a:solidFill>
              <a:schemeClr val="bg1"/>
            </a:solidFill>
          </p:grpSpPr>
          <p:sp>
            <p:nvSpPr>
              <p:cNvPr id="66" name="Oval 57"/>
              <p:cNvSpPr>
                <a:spLocks noChangeArrowheads="1"/>
              </p:cNvSpPr>
              <p:nvPr/>
            </p:nvSpPr>
            <p:spPr bwMode="auto">
              <a:xfrm>
                <a:off x="1289050" y="5232401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67" name="Freeform 58"/>
              <p:cNvSpPr>
                <a:spLocks noEditPoints="1"/>
              </p:cNvSpPr>
              <p:nvPr/>
            </p:nvSpPr>
            <p:spPr bwMode="auto">
              <a:xfrm>
                <a:off x="1049338" y="4976813"/>
                <a:ext cx="495300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</p:grpSp>
        <p:sp>
          <p:nvSpPr>
            <p:cNvPr id="27" name="Freeform 59"/>
            <p:cNvSpPr>
              <a:spLocks noEditPoints="1"/>
            </p:cNvSpPr>
            <p:nvPr/>
          </p:nvSpPr>
          <p:spPr bwMode="auto">
            <a:xfrm>
              <a:off x="10358746" y="1778001"/>
              <a:ext cx="481012" cy="482600"/>
            </a:xfrm>
            <a:custGeom>
              <a:avLst/>
              <a:gdLst>
                <a:gd name="T0" fmla="*/ 81 w 128"/>
                <a:gd name="T1" fmla="*/ 14 h 128"/>
                <a:gd name="T2" fmla="*/ 53 w 128"/>
                <a:gd name="T3" fmla="*/ 36 h 128"/>
                <a:gd name="T4" fmla="*/ 33 w 128"/>
                <a:gd name="T5" fmla="*/ 36 h 128"/>
                <a:gd name="T6" fmla="*/ 0 w 128"/>
                <a:gd name="T7" fmla="*/ 56 h 128"/>
                <a:gd name="T8" fmla="*/ 24 w 128"/>
                <a:gd name="T9" fmla="*/ 84 h 128"/>
                <a:gd name="T10" fmla="*/ 32 w 128"/>
                <a:gd name="T11" fmla="*/ 128 h 128"/>
                <a:gd name="T12" fmla="*/ 56 w 128"/>
                <a:gd name="T13" fmla="*/ 120 h 128"/>
                <a:gd name="T14" fmla="*/ 52 w 128"/>
                <a:gd name="T15" fmla="*/ 108 h 128"/>
                <a:gd name="T16" fmla="*/ 52 w 128"/>
                <a:gd name="T17" fmla="*/ 80 h 128"/>
                <a:gd name="T18" fmla="*/ 53 w 128"/>
                <a:gd name="T19" fmla="*/ 78 h 128"/>
                <a:gd name="T20" fmla="*/ 54 w 128"/>
                <a:gd name="T21" fmla="*/ 77 h 128"/>
                <a:gd name="T22" fmla="*/ 55 w 128"/>
                <a:gd name="T23" fmla="*/ 76 h 128"/>
                <a:gd name="T24" fmla="*/ 81 w 128"/>
                <a:gd name="T25" fmla="*/ 98 h 128"/>
                <a:gd name="T26" fmla="*/ 128 w 128"/>
                <a:gd name="T27" fmla="*/ 56 h 128"/>
                <a:gd name="T28" fmla="*/ 80 w 128"/>
                <a:gd name="T29" fmla="*/ 56 h 128"/>
                <a:gd name="T30" fmla="*/ 92 w 128"/>
                <a:gd name="T31" fmla="*/ 44 h 128"/>
                <a:gd name="T32" fmla="*/ 92 w 128"/>
                <a:gd name="T33" fmla="*/ 68 h 128"/>
                <a:gd name="T34" fmla="*/ 80 w 128"/>
                <a:gd name="T35" fmla="*/ 56 h 128"/>
                <a:gd name="T36" fmla="*/ 16 w 128"/>
                <a:gd name="T37" fmla="*/ 44 h 128"/>
                <a:gd name="T38" fmla="*/ 40 w 128"/>
                <a:gd name="T39" fmla="*/ 56 h 128"/>
                <a:gd name="T40" fmla="*/ 16 w 128"/>
                <a:gd name="T41" fmla="*/ 68 h 128"/>
                <a:gd name="T42" fmla="*/ 48 w 128"/>
                <a:gd name="T43" fmla="*/ 120 h 128"/>
                <a:gd name="T44" fmla="*/ 32 w 128"/>
                <a:gd name="T45" fmla="*/ 84 h 128"/>
                <a:gd name="T46" fmla="*/ 33 w 128"/>
                <a:gd name="T47" fmla="*/ 76 h 128"/>
                <a:gd name="T48" fmla="*/ 45 w 128"/>
                <a:gd name="T49" fmla="*/ 76 h 128"/>
                <a:gd name="T50" fmla="*/ 44 w 128"/>
                <a:gd name="T51" fmla="*/ 108 h 128"/>
                <a:gd name="T52" fmla="*/ 48 w 128"/>
                <a:gd name="T53" fmla="*/ 117 h 128"/>
                <a:gd name="T54" fmla="*/ 53 w 128"/>
                <a:gd name="T55" fmla="*/ 68 h 128"/>
                <a:gd name="T56" fmla="*/ 52 w 128"/>
                <a:gd name="T57" fmla="*/ 68 h 128"/>
                <a:gd name="T58" fmla="*/ 52 w 128"/>
                <a:gd name="T59" fmla="*/ 44 h 128"/>
                <a:gd name="T60" fmla="*/ 74 w 128"/>
                <a:gd name="T61" fmla="*/ 36 h 128"/>
                <a:gd name="T62" fmla="*/ 74 w 128"/>
                <a:gd name="T63" fmla="*/ 76 h 128"/>
                <a:gd name="T64" fmla="*/ 100 w 128"/>
                <a:gd name="T65" fmla="*/ 104 h 128"/>
                <a:gd name="T66" fmla="*/ 92 w 128"/>
                <a:gd name="T67" fmla="*/ 76 h 128"/>
                <a:gd name="T68" fmla="*/ 92 w 128"/>
                <a:gd name="T69" fmla="*/ 36 h 128"/>
                <a:gd name="T70" fmla="*/ 100 w 128"/>
                <a:gd name="T71" fmla="*/ 8 h 128"/>
                <a:gd name="T72" fmla="*/ 100 w 128"/>
                <a:gd name="T73" fmla="*/ 10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28">
                  <a:moveTo>
                    <a:pt x="100" y="0"/>
                  </a:moveTo>
                  <a:cubicBezTo>
                    <a:pt x="92" y="0"/>
                    <a:pt x="85" y="6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74" y="27"/>
                    <a:pt x="64" y="36"/>
                    <a:pt x="53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7" y="36"/>
                    <a:pt x="0" y="45"/>
                    <a:pt x="0" y="56"/>
                  </a:cubicBezTo>
                  <a:cubicBezTo>
                    <a:pt x="0" y="67"/>
                    <a:pt x="7" y="76"/>
                    <a:pt x="16" y="76"/>
                  </a:cubicBezTo>
                  <a:cubicBezTo>
                    <a:pt x="20" y="76"/>
                    <a:pt x="24" y="80"/>
                    <a:pt x="24" y="84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4"/>
                    <a:pt x="28" y="128"/>
                    <a:pt x="32" y="128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2" y="128"/>
                    <a:pt x="56" y="124"/>
                    <a:pt x="56" y="120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6" y="112"/>
                    <a:pt x="52" y="110"/>
                    <a:pt x="52" y="108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52" y="79"/>
                    <a:pt x="52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77"/>
                    <a:pt x="53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6"/>
                    <a:pt x="55" y="76"/>
                    <a:pt x="55" y="76"/>
                  </a:cubicBezTo>
                  <a:cubicBezTo>
                    <a:pt x="65" y="77"/>
                    <a:pt x="74" y="85"/>
                    <a:pt x="81" y="98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5" y="106"/>
                    <a:pt x="92" y="112"/>
                    <a:pt x="100" y="112"/>
                  </a:cubicBezTo>
                  <a:cubicBezTo>
                    <a:pt x="118" y="112"/>
                    <a:pt x="128" y="84"/>
                    <a:pt x="128" y="56"/>
                  </a:cubicBezTo>
                  <a:cubicBezTo>
                    <a:pt x="128" y="28"/>
                    <a:pt x="118" y="0"/>
                    <a:pt x="100" y="0"/>
                  </a:cubicBezTo>
                  <a:close/>
                  <a:moveTo>
                    <a:pt x="80" y="56"/>
                  </a:moveTo>
                  <a:cubicBezTo>
                    <a:pt x="80" y="52"/>
                    <a:pt x="80" y="48"/>
                    <a:pt x="81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6" y="44"/>
                    <a:pt x="100" y="49"/>
                    <a:pt x="100" y="56"/>
                  </a:cubicBezTo>
                  <a:cubicBezTo>
                    <a:pt x="100" y="63"/>
                    <a:pt x="96" y="68"/>
                    <a:pt x="92" y="68"/>
                  </a:cubicBezTo>
                  <a:cubicBezTo>
                    <a:pt x="81" y="68"/>
                    <a:pt x="81" y="68"/>
                    <a:pt x="81" y="68"/>
                  </a:cubicBezTo>
                  <a:cubicBezTo>
                    <a:pt x="80" y="64"/>
                    <a:pt x="80" y="60"/>
                    <a:pt x="80" y="56"/>
                  </a:cubicBezTo>
                  <a:close/>
                  <a:moveTo>
                    <a:pt x="8" y="56"/>
                  </a:moveTo>
                  <a:cubicBezTo>
                    <a:pt x="8" y="49"/>
                    <a:pt x="12" y="44"/>
                    <a:pt x="1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2" y="47"/>
                    <a:pt x="40" y="51"/>
                    <a:pt x="40" y="56"/>
                  </a:cubicBezTo>
                  <a:cubicBezTo>
                    <a:pt x="40" y="61"/>
                    <a:pt x="42" y="65"/>
                    <a:pt x="44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2" y="68"/>
                    <a:pt x="8" y="63"/>
                    <a:pt x="8" y="56"/>
                  </a:cubicBezTo>
                  <a:close/>
                  <a:moveTo>
                    <a:pt x="48" y="120"/>
                  </a:moveTo>
                  <a:cubicBezTo>
                    <a:pt x="32" y="120"/>
                    <a:pt x="32" y="120"/>
                    <a:pt x="32" y="120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81"/>
                    <a:pt x="31" y="78"/>
                    <a:pt x="30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45" y="76"/>
                    <a:pt x="45" y="76"/>
                    <a:pt x="45" y="76"/>
                  </a:cubicBezTo>
                  <a:cubicBezTo>
                    <a:pt x="44" y="77"/>
                    <a:pt x="44" y="79"/>
                    <a:pt x="44" y="80"/>
                  </a:cubicBezTo>
                  <a:cubicBezTo>
                    <a:pt x="44" y="108"/>
                    <a:pt x="44" y="108"/>
                    <a:pt x="44" y="108"/>
                  </a:cubicBezTo>
                  <a:cubicBezTo>
                    <a:pt x="44" y="112"/>
                    <a:pt x="46" y="114"/>
                    <a:pt x="47" y="116"/>
                  </a:cubicBezTo>
                  <a:cubicBezTo>
                    <a:pt x="48" y="116"/>
                    <a:pt x="48" y="116"/>
                    <a:pt x="48" y="117"/>
                  </a:cubicBezTo>
                  <a:lnTo>
                    <a:pt x="48" y="120"/>
                  </a:lnTo>
                  <a:close/>
                  <a:moveTo>
                    <a:pt x="53" y="68"/>
                  </a:moveTo>
                  <a:cubicBezTo>
                    <a:pt x="52" y="68"/>
                    <a:pt x="52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48" y="68"/>
                    <a:pt x="44" y="63"/>
                    <a:pt x="44" y="56"/>
                  </a:cubicBezTo>
                  <a:cubicBezTo>
                    <a:pt x="44" y="49"/>
                    <a:pt x="48" y="44"/>
                    <a:pt x="52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60" y="44"/>
                    <a:pt x="68" y="41"/>
                    <a:pt x="74" y="36"/>
                  </a:cubicBezTo>
                  <a:cubicBezTo>
                    <a:pt x="73" y="42"/>
                    <a:pt x="72" y="49"/>
                    <a:pt x="72" y="56"/>
                  </a:cubicBezTo>
                  <a:cubicBezTo>
                    <a:pt x="72" y="63"/>
                    <a:pt x="73" y="70"/>
                    <a:pt x="74" y="76"/>
                  </a:cubicBezTo>
                  <a:cubicBezTo>
                    <a:pt x="68" y="71"/>
                    <a:pt x="60" y="68"/>
                    <a:pt x="53" y="68"/>
                  </a:cubicBezTo>
                  <a:close/>
                  <a:moveTo>
                    <a:pt x="100" y="104"/>
                  </a:moveTo>
                  <a:cubicBezTo>
                    <a:pt x="92" y="104"/>
                    <a:pt x="85" y="93"/>
                    <a:pt x="8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101" y="76"/>
                    <a:pt x="108" y="67"/>
                    <a:pt x="108" y="56"/>
                  </a:cubicBezTo>
                  <a:cubicBezTo>
                    <a:pt x="108" y="45"/>
                    <a:pt x="101" y="36"/>
                    <a:pt x="92" y="36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5" y="19"/>
                    <a:pt x="92" y="8"/>
                    <a:pt x="100" y="8"/>
                  </a:cubicBezTo>
                  <a:cubicBezTo>
                    <a:pt x="111" y="8"/>
                    <a:pt x="120" y="29"/>
                    <a:pt x="120" y="56"/>
                  </a:cubicBezTo>
                  <a:cubicBezTo>
                    <a:pt x="120" y="83"/>
                    <a:pt x="111" y="104"/>
                    <a:pt x="100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8" name="Freeform 60"/>
            <p:cNvSpPr>
              <a:spLocks noEditPoints="1"/>
            </p:cNvSpPr>
            <p:nvPr/>
          </p:nvSpPr>
          <p:spPr bwMode="auto">
            <a:xfrm>
              <a:off x="5920091" y="2565323"/>
              <a:ext cx="485775" cy="482600"/>
            </a:xfrm>
            <a:custGeom>
              <a:avLst/>
              <a:gdLst>
                <a:gd name="T0" fmla="*/ 126 w 129"/>
                <a:gd name="T1" fmla="*/ 2 h 128"/>
                <a:gd name="T2" fmla="*/ 121 w 129"/>
                <a:gd name="T3" fmla="*/ 0 h 128"/>
                <a:gd name="T4" fmla="*/ 120 w 129"/>
                <a:gd name="T5" fmla="*/ 0 h 128"/>
                <a:gd name="T6" fmla="*/ 52 w 129"/>
                <a:gd name="T7" fmla="*/ 12 h 128"/>
                <a:gd name="T8" fmla="*/ 45 w 129"/>
                <a:gd name="T9" fmla="*/ 20 h 128"/>
                <a:gd name="T10" fmla="*/ 45 w 129"/>
                <a:gd name="T11" fmla="*/ 28 h 128"/>
                <a:gd name="T12" fmla="*/ 45 w 129"/>
                <a:gd name="T13" fmla="*/ 32 h 128"/>
                <a:gd name="T14" fmla="*/ 45 w 129"/>
                <a:gd name="T15" fmla="*/ 89 h 128"/>
                <a:gd name="T16" fmla="*/ 30 w 129"/>
                <a:gd name="T17" fmla="*/ 84 h 128"/>
                <a:gd name="T18" fmla="*/ 20 w 129"/>
                <a:gd name="T19" fmla="*/ 86 h 128"/>
                <a:gd name="T20" fmla="*/ 3 w 129"/>
                <a:gd name="T21" fmla="*/ 100 h 128"/>
                <a:gd name="T22" fmla="*/ 2 w 129"/>
                <a:gd name="T23" fmla="*/ 115 h 128"/>
                <a:gd name="T24" fmla="*/ 24 w 129"/>
                <a:gd name="T25" fmla="*/ 128 h 128"/>
                <a:gd name="T26" fmla="*/ 34 w 129"/>
                <a:gd name="T27" fmla="*/ 126 h 128"/>
                <a:gd name="T28" fmla="*/ 51 w 129"/>
                <a:gd name="T29" fmla="*/ 112 h 128"/>
                <a:gd name="T30" fmla="*/ 53 w 129"/>
                <a:gd name="T31" fmla="*/ 104 h 128"/>
                <a:gd name="T32" fmla="*/ 53 w 129"/>
                <a:gd name="T33" fmla="*/ 104 h 128"/>
                <a:gd name="T34" fmla="*/ 53 w 129"/>
                <a:gd name="T35" fmla="*/ 40 h 128"/>
                <a:gd name="T36" fmla="*/ 54 w 129"/>
                <a:gd name="T37" fmla="*/ 40 h 128"/>
                <a:gd name="T38" fmla="*/ 121 w 129"/>
                <a:gd name="T39" fmla="*/ 28 h 128"/>
                <a:gd name="T40" fmla="*/ 121 w 129"/>
                <a:gd name="T41" fmla="*/ 77 h 128"/>
                <a:gd name="T42" fmla="*/ 106 w 129"/>
                <a:gd name="T43" fmla="*/ 72 h 128"/>
                <a:gd name="T44" fmla="*/ 96 w 129"/>
                <a:gd name="T45" fmla="*/ 74 h 128"/>
                <a:gd name="T46" fmla="*/ 79 w 129"/>
                <a:gd name="T47" fmla="*/ 88 h 128"/>
                <a:gd name="T48" fmla="*/ 78 w 129"/>
                <a:gd name="T49" fmla="*/ 103 h 128"/>
                <a:gd name="T50" fmla="*/ 100 w 129"/>
                <a:gd name="T51" fmla="*/ 116 h 128"/>
                <a:gd name="T52" fmla="*/ 110 w 129"/>
                <a:gd name="T53" fmla="*/ 114 h 128"/>
                <a:gd name="T54" fmla="*/ 127 w 129"/>
                <a:gd name="T55" fmla="*/ 100 h 128"/>
                <a:gd name="T56" fmla="*/ 129 w 129"/>
                <a:gd name="T57" fmla="*/ 92 h 128"/>
                <a:gd name="T58" fmla="*/ 129 w 129"/>
                <a:gd name="T59" fmla="*/ 92 h 128"/>
                <a:gd name="T60" fmla="*/ 129 w 129"/>
                <a:gd name="T61" fmla="*/ 20 h 128"/>
                <a:gd name="T62" fmla="*/ 129 w 129"/>
                <a:gd name="T63" fmla="*/ 16 h 128"/>
                <a:gd name="T64" fmla="*/ 129 w 129"/>
                <a:gd name="T65" fmla="*/ 8 h 128"/>
                <a:gd name="T66" fmla="*/ 126 w 129"/>
                <a:gd name="T67" fmla="*/ 2 h 128"/>
                <a:gd name="T68" fmla="*/ 32 w 129"/>
                <a:gd name="T69" fmla="*/ 119 h 128"/>
                <a:gd name="T70" fmla="*/ 10 w 129"/>
                <a:gd name="T71" fmla="*/ 112 h 128"/>
                <a:gd name="T72" fmla="*/ 22 w 129"/>
                <a:gd name="T73" fmla="*/ 93 h 128"/>
                <a:gd name="T74" fmla="*/ 44 w 129"/>
                <a:gd name="T75" fmla="*/ 100 h 128"/>
                <a:gd name="T76" fmla="*/ 32 w 129"/>
                <a:gd name="T77" fmla="*/ 119 h 128"/>
                <a:gd name="T78" fmla="*/ 108 w 129"/>
                <a:gd name="T79" fmla="*/ 107 h 128"/>
                <a:gd name="T80" fmla="*/ 85 w 129"/>
                <a:gd name="T81" fmla="*/ 100 h 128"/>
                <a:gd name="T82" fmla="*/ 98 w 129"/>
                <a:gd name="T83" fmla="*/ 81 h 128"/>
                <a:gd name="T84" fmla="*/ 120 w 129"/>
                <a:gd name="T85" fmla="*/ 88 h 128"/>
                <a:gd name="T86" fmla="*/ 108 w 129"/>
                <a:gd name="T87" fmla="*/ 107 h 128"/>
                <a:gd name="T88" fmla="*/ 121 w 129"/>
                <a:gd name="T89" fmla="*/ 20 h 128"/>
                <a:gd name="T90" fmla="*/ 53 w 129"/>
                <a:gd name="T91" fmla="*/ 32 h 128"/>
                <a:gd name="T92" fmla="*/ 53 w 129"/>
                <a:gd name="T93" fmla="*/ 28 h 128"/>
                <a:gd name="T94" fmla="*/ 53 w 129"/>
                <a:gd name="T95" fmla="*/ 20 h 128"/>
                <a:gd name="T96" fmla="*/ 121 w 129"/>
                <a:gd name="T97" fmla="*/ 8 h 128"/>
                <a:gd name="T98" fmla="*/ 121 w 129"/>
                <a:gd name="T99" fmla="*/ 16 h 128"/>
                <a:gd name="T100" fmla="*/ 121 w 129"/>
                <a:gd name="T101" fmla="*/ 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9" h="128">
                  <a:moveTo>
                    <a:pt x="126" y="2"/>
                  </a:moveTo>
                  <a:cubicBezTo>
                    <a:pt x="125" y="1"/>
                    <a:pt x="123" y="0"/>
                    <a:pt x="121" y="0"/>
                  </a:cubicBezTo>
                  <a:cubicBezTo>
                    <a:pt x="121" y="0"/>
                    <a:pt x="120" y="0"/>
                    <a:pt x="120" y="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3"/>
                    <a:pt x="45" y="16"/>
                    <a:pt x="45" y="20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1" y="86"/>
                    <a:pt x="36" y="84"/>
                    <a:pt x="30" y="84"/>
                  </a:cubicBezTo>
                  <a:cubicBezTo>
                    <a:pt x="26" y="84"/>
                    <a:pt x="23" y="85"/>
                    <a:pt x="20" y="86"/>
                  </a:cubicBezTo>
                  <a:cubicBezTo>
                    <a:pt x="12" y="88"/>
                    <a:pt x="6" y="93"/>
                    <a:pt x="3" y="100"/>
                  </a:cubicBezTo>
                  <a:cubicBezTo>
                    <a:pt x="1" y="104"/>
                    <a:pt x="0" y="110"/>
                    <a:pt x="2" y="115"/>
                  </a:cubicBezTo>
                  <a:cubicBezTo>
                    <a:pt x="5" y="123"/>
                    <a:pt x="14" y="128"/>
                    <a:pt x="24" y="128"/>
                  </a:cubicBezTo>
                  <a:cubicBezTo>
                    <a:pt x="28" y="128"/>
                    <a:pt x="31" y="127"/>
                    <a:pt x="34" y="126"/>
                  </a:cubicBezTo>
                  <a:cubicBezTo>
                    <a:pt x="42" y="124"/>
                    <a:pt x="48" y="119"/>
                    <a:pt x="51" y="112"/>
                  </a:cubicBezTo>
                  <a:cubicBezTo>
                    <a:pt x="52" y="110"/>
                    <a:pt x="53" y="107"/>
                    <a:pt x="53" y="104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40"/>
                    <a:pt x="54" y="40"/>
                    <a:pt x="54" y="40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17" y="74"/>
                    <a:pt x="112" y="72"/>
                    <a:pt x="106" y="72"/>
                  </a:cubicBezTo>
                  <a:cubicBezTo>
                    <a:pt x="102" y="72"/>
                    <a:pt x="99" y="73"/>
                    <a:pt x="96" y="74"/>
                  </a:cubicBezTo>
                  <a:cubicBezTo>
                    <a:pt x="88" y="76"/>
                    <a:pt x="82" y="81"/>
                    <a:pt x="79" y="88"/>
                  </a:cubicBezTo>
                  <a:cubicBezTo>
                    <a:pt x="77" y="92"/>
                    <a:pt x="76" y="98"/>
                    <a:pt x="78" y="103"/>
                  </a:cubicBezTo>
                  <a:cubicBezTo>
                    <a:pt x="81" y="111"/>
                    <a:pt x="90" y="116"/>
                    <a:pt x="100" y="116"/>
                  </a:cubicBezTo>
                  <a:cubicBezTo>
                    <a:pt x="104" y="116"/>
                    <a:pt x="107" y="115"/>
                    <a:pt x="110" y="114"/>
                  </a:cubicBezTo>
                  <a:cubicBezTo>
                    <a:pt x="118" y="112"/>
                    <a:pt x="124" y="107"/>
                    <a:pt x="127" y="100"/>
                  </a:cubicBezTo>
                  <a:cubicBezTo>
                    <a:pt x="128" y="98"/>
                    <a:pt x="129" y="95"/>
                    <a:pt x="129" y="92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16"/>
                    <a:pt x="129" y="16"/>
                    <a:pt x="129" y="16"/>
                  </a:cubicBezTo>
                  <a:cubicBezTo>
                    <a:pt x="129" y="8"/>
                    <a:pt x="129" y="8"/>
                    <a:pt x="129" y="8"/>
                  </a:cubicBezTo>
                  <a:cubicBezTo>
                    <a:pt x="129" y="6"/>
                    <a:pt x="128" y="3"/>
                    <a:pt x="126" y="2"/>
                  </a:cubicBezTo>
                  <a:close/>
                  <a:moveTo>
                    <a:pt x="32" y="119"/>
                  </a:moveTo>
                  <a:cubicBezTo>
                    <a:pt x="22" y="122"/>
                    <a:pt x="12" y="119"/>
                    <a:pt x="10" y="112"/>
                  </a:cubicBezTo>
                  <a:cubicBezTo>
                    <a:pt x="7" y="105"/>
                    <a:pt x="13" y="96"/>
                    <a:pt x="22" y="93"/>
                  </a:cubicBezTo>
                  <a:cubicBezTo>
                    <a:pt x="32" y="90"/>
                    <a:pt x="42" y="93"/>
                    <a:pt x="44" y="100"/>
                  </a:cubicBezTo>
                  <a:cubicBezTo>
                    <a:pt x="47" y="107"/>
                    <a:pt x="41" y="116"/>
                    <a:pt x="32" y="119"/>
                  </a:cubicBezTo>
                  <a:close/>
                  <a:moveTo>
                    <a:pt x="108" y="107"/>
                  </a:moveTo>
                  <a:cubicBezTo>
                    <a:pt x="98" y="110"/>
                    <a:pt x="88" y="107"/>
                    <a:pt x="85" y="100"/>
                  </a:cubicBezTo>
                  <a:cubicBezTo>
                    <a:pt x="83" y="93"/>
                    <a:pt x="88" y="84"/>
                    <a:pt x="98" y="81"/>
                  </a:cubicBezTo>
                  <a:cubicBezTo>
                    <a:pt x="108" y="78"/>
                    <a:pt x="118" y="81"/>
                    <a:pt x="120" y="88"/>
                  </a:cubicBezTo>
                  <a:cubicBezTo>
                    <a:pt x="123" y="95"/>
                    <a:pt x="117" y="104"/>
                    <a:pt x="108" y="107"/>
                  </a:cubicBezTo>
                  <a:close/>
                  <a:moveTo>
                    <a:pt x="121" y="20"/>
                  </a:moveTo>
                  <a:cubicBezTo>
                    <a:pt x="53" y="32"/>
                    <a:pt x="53" y="32"/>
                    <a:pt x="53" y="32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16"/>
                    <a:pt x="121" y="16"/>
                    <a:pt x="121" y="16"/>
                  </a:cubicBezTo>
                  <a:lnTo>
                    <a:pt x="121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grpSp>
          <p:nvGrpSpPr>
            <p:cNvPr id="29" name="Group 31"/>
            <p:cNvGrpSpPr/>
            <p:nvPr/>
          </p:nvGrpSpPr>
          <p:grpSpPr>
            <a:xfrm>
              <a:off x="8355201" y="767514"/>
              <a:ext cx="422275" cy="482600"/>
              <a:chOff x="2041525" y="3035301"/>
              <a:chExt cx="422275" cy="482600"/>
            </a:xfrm>
            <a:solidFill>
              <a:schemeClr val="bg1"/>
            </a:solidFill>
          </p:grpSpPr>
          <p:sp>
            <p:nvSpPr>
              <p:cNvPr id="62" name="Freeform 61"/>
              <p:cNvSpPr>
                <a:spLocks noEditPoints="1"/>
              </p:cNvSpPr>
              <p:nvPr/>
            </p:nvSpPr>
            <p:spPr bwMode="auto">
              <a:xfrm>
                <a:off x="2041525" y="3035301"/>
                <a:ext cx="422275" cy="482600"/>
              </a:xfrm>
              <a:custGeom>
                <a:avLst/>
                <a:gdLst>
                  <a:gd name="T0" fmla="*/ 56 w 112"/>
                  <a:gd name="T1" fmla="*/ 0 h 128"/>
                  <a:gd name="T2" fmla="*/ 0 w 112"/>
                  <a:gd name="T3" fmla="*/ 26 h 128"/>
                  <a:gd name="T4" fmla="*/ 0 w 112"/>
                  <a:gd name="T5" fmla="*/ 102 h 128"/>
                  <a:gd name="T6" fmla="*/ 56 w 112"/>
                  <a:gd name="T7" fmla="*/ 128 h 128"/>
                  <a:gd name="T8" fmla="*/ 112 w 112"/>
                  <a:gd name="T9" fmla="*/ 102 h 128"/>
                  <a:gd name="T10" fmla="*/ 112 w 112"/>
                  <a:gd name="T11" fmla="*/ 26 h 128"/>
                  <a:gd name="T12" fmla="*/ 56 w 112"/>
                  <a:gd name="T13" fmla="*/ 0 h 128"/>
                  <a:gd name="T14" fmla="*/ 104 w 112"/>
                  <a:gd name="T15" fmla="*/ 102 h 128"/>
                  <a:gd name="T16" fmla="*/ 56 w 112"/>
                  <a:gd name="T17" fmla="*/ 120 h 128"/>
                  <a:gd name="T18" fmla="*/ 8 w 112"/>
                  <a:gd name="T19" fmla="*/ 102 h 128"/>
                  <a:gd name="T20" fmla="*/ 8 w 112"/>
                  <a:gd name="T21" fmla="*/ 87 h 128"/>
                  <a:gd name="T22" fmla="*/ 56 w 112"/>
                  <a:gd name="T23" fmla="*/ 100 h 128"/>
                  <a:gd name="T24" fmla="*/ 104 w 112"/>
                  <a:gd name="T25" fmla="*/ 87 h 128"/>
                  <a:gd name="T26" fmla="*/ 104 w 112"/>
                  <a:gd name="T27" fmla="*/ 102 h 128"/>
                  <a:gd name="T28" fmla="*/ 104 w 112"/>
                  <a:gd name="T29" fmla="*/ 78 h 128"/>
                  <a:gd name="T30" fmla="*/ 104 w 112"/>
                  <a:gd name="T31" fmla="*/ 78 h 128"/>
                  <a:gd name="T32" fmla="*/ 104 w 112"/>
                  <a:gd name="T33" fmla="*/ 78 h 128"/>
                  <a:gd name="T34" fmla="*/ 56 w 112"/>
                  <a:gd name="T35" fmla="*/ 96 h 128"/>
                  <a:gd name="T36" fmla="*/ 8 w 112"/>
                  <a:gd name="T37" fmla="*/ 78 h 128"/>
                  <a:gd name="T38" fmla="*/ 8 w 112"/>
                  <a:gd name="T39" fmla="*/ 78 h 128"/>
                  <a:gd name="T40" fmla="*/ 8 w 112"/>
                  <a:gd name="T41" fmla="*/ 78 h 128"/>
                  <a:gd name="T42" fmla="*/ 8 w 112"/>
                  <a:gd name="T43" fmla="*/ 63 h 128"/>
                  <a:gd name="T44" fmla="*/ 56 w 112"/>
                  <a:gd name="T45" fmla="*/ 76 h 128"/>
                  <a:gd name="T46" fmla="*/ 104 w 112"/>
                  <a:gd name="T47" fmla="*/ 63 h 128"/>
                  <a:gd name="T48" fmla="*/ 104 w 112"/>
                  <a:gd name="T49" fmla="*/ 78 h 128"/>
                  <a:gd name="T50" fmla="*/ 104 w 112"/>
                  <a:gd name="T51" fmla="*/ 54 h 128"/>
                  <a:gd name="T52" fmla="*/ 104 w 112"/>
                  <a:gd name="T53" fmla="*/ 54 h 128"/>
                  <a:gd name="T54" fmla="*/ 104 w 112"/>
                  <a:gd name="T55" fmla="*/ 54 h 128"/>
                  <a:gd name="T56" fmla="*/ 56 w 112"/>
                  <a:gd name="T57" fmla="*/ 72 h 128"/>
                  <a:gd name="T58" fmla="*/ 8 w 112"/>
                  <a:gd name="T59" fmla="*/ 54 h 128"/>
                  <a:gd name="T60" fmla="*/ 8 w 112"/>
                  <a:gd name="T61" fmla="*/ 54 h 128"/>
                  <a:gd name="T62" fmla="*/ 8 w 112"/>
                  <a:gd name="T63" fmla="*/ 54 h 128"/>
                  <a:gd name="T64" fmla="*/ 8 w 112"/>
                  <a:gd name="T65" fmla="*/ 40 h 128"/>
                  <a:gd name="T66" fmla="*/ 56 w 112"/>
                  <a:gd name="T67" fmla="*/ 52 h 128"/>
                  <a:gd name="T68" fmla="*/ 104 w 112"/>
                  <a:gd name="T69" fmla="*/ 40 h 128"/>
                  <a:gd name="T70" fmla="*/ 104 w 112"/>
                  <a:gd name="T71" fmla="*/ 54 h 128"/>
                  <a:gd name="T72" fmla="*/ 56 w 112"/>
                  <a:gd name="T73" fmla="*/ 44 h 128"/>
                  <a:gd name="T74" fmla="*/ 8 w 112"/>
                  <a:gd name="T75" fmla="*/ 26 h 128"/>
                  <a:gd name="T76" fmla="*/ 56 w 112"/>
                  <a:gd name="T77" fmla="*/ 8 h 128"/>
                  <a:gd name="T78" fmla="*/ 104 w 112"/>
                  <a:gd name="T79" fmla="*/ 26 h 128"/>
                  <a:gd name="T80" fmla="*/ 56 w 112"/>
                  <a:gd name="T81" fmla="*/ 4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2" h="128">
                    <a:moveTo>
                      <a:pt x="56" y="0"/>
                    </a:moveTo>
                    <a:cubicBezTo>
                      <a:pt x="29" y="0"/>
                      <a:pt x="0" y="8"/>
                      <a:pt x="0" y="26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20"/>
                      <a:pt x="29" y="128"/>
                      <a:pt x="56" y="128"/>
                    </a:cubicBezTo>
                    <a:cubicBezTo>
                      <a:pt x="83" y="128"/>
                      <a:pt x="112" y="120"/>
                      <a:pt x="112" y="102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8"/>
                      <a:pt x="83" y="0"/>
                      <a:pt x="56" y="0"/>
                    </a:cubicBezTo>
                    <a:close/>
                    <a:moveTo>
                      <a:pt x="104" y="102"/>
                    </a:moveTo>
                    <a:cubicBezTo>
                      <a:pt x="104" y="112"/>
                      <a:pt x="83" y="120"/>
                      <a:pt x="56" y="120"/>
                    </a:cubicBezTo>
                    <a:cubicBezTo>
                      <a:pt x="29" y="120"/>
                      <a:pt x="8" y="112"/>
                      <a:pt x="8" y="102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6" y="96"/>
                      <a:pt x="36" y="100"/>
                      <a:pt x="56" y="100"/>
                    </a:cubicBezTo>
                    <a:cubicBezTo>
                      <a:pt x="76" y="100"/>
                      <a:pt x="96" y="96"/>
                      <a:pt x="104" y="87"/>
                    </a:cubicBezTo>
                    <a:lnTo>
                      <a:pt x="104" y="102"/>
                    </a:lnTo>
                    <a:close/>
                    <a:moveTo>
                      <a:pt x="104" y="78"/>
                    </a:move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4" y="88"/>
                      <a:pt x="83" y="96"/>
                      <a:pt x="56" y="96"/>
                    </a:cubicBezTo>
                    <a:cubicBezTo>
                      <a:pt x="29" y="96"/>
                      <a:pt x="8" y="8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78"/>
                      <a:pt x="8" y="78"/>
                      <a:pt x="8" y="78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16" y="72"/>
                      <a:pt x="36" y="76"/>
                      <a:pt x="56" y="76"/>
                    </a:cubicBezTo>
                    <a:cubicBezTo>
                      <a:pt x="76" y="76"/>
                      <a:pt x="96" y="72"/>
                      <a:pt x="104" y="63"/>
                    </a:cubicBezTo>
                    <a:lnTo>
                      <a:pt x="104" y="78"/>
                    </a:lnTo>
                    <a:close/>
                    <a:moveTo>
                      <a:pt x="104" y="54"/>
                    </a:move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54"/>
                      <a:pt x="104" y="54"/>
                      <a:pt x="104" y="54"/>
                    </a:cubicBezTo>
                    <a:cubicBezTo>
                      <a:pt x="104" y="64"/>
                      <a:pt x="83" y="72"/>
                      <a:pt x="56" y="72"/>
                    </a:cubicBezTo>
                    <a:cubicBezTo>
                      <a:pt x="29" y="72"/>
                      <a:pt x="8" y="6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18" y="48"/>
                      <a:pt x="38" y="52"/>
                      <a:pt x="56" y="52"/>
                    </a:cubicBezTo>
                    <a:cubicBezTo>
                      <a:pt x="74" y="52"/>
                      <a:pt x="94" y="48"/>
                      <a:pt x="104" y="40"/>
                    </a:cubicBezTo>
                    <a:lnTo>
                      <a:pt x="104" y="54"/>
                    </a:lnTo>
                    <a:close/>
                    <a:moveTo>
                      <a:pt x="56" y="44"/>
                    </a:moveTo>
                    <a:cubicBezTo>
                      <a:pt x="29" y="44"/>
                      <a:pt x="8" y="36"/>
                      <a:pt x="8" y="26"/>
                    </a:cubicBezTo>
                    <a:cubicBezTo>
                      <a:pt x="8" y="16"/>
                      <a:pt x="29" y="8"/>
                      <a:pt x="56" y="8"/>
                    </a:cubicBezTo>
                    <a:cubicBezTo>
                      <a:pt x="83" y="8"/>
                      <a:pt x="104" y="16"/>
                      <a:pt x="104" y="26"/>
                    </a:cubicBezTo>
                    <a:cubicBezTo>
                      <a:pt x="104" y="36"/>
                      <a:pt x="83" y="44"/>
                      <a:pt x="56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63" name="Oval 62"/>
              <p:cNvSpPr>
                <a:spLocks noChangeArrowheads="1"/>
              </p:cNvSpPr>
              <p:nvPr/>
            </p:nvSpPr>
            <p:spPr bwMode="auto">
              <a:xfrm>
                <a:off x="2373313" y="3411538"/>
                <a:ext cx="30162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64" name="Oval 63"/>
              <p:cNvSpPr>
                <a:spLocks noChangeArrowheads="1"/>
              </p:cNvSpPr>
              <p:nvPr/>
            </p:nvSpPr>
            <p:spPr bwMode="auto">
              <a:xfrm>
                <a:off x="2373313" y="3321051"/>
                <a:ext cx="30162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65" name="Oval 64"/>
              <p:cNvSpPr>
                <a:spLocks noChangeArrowheads="1"/>
              </p:cNvSpPr>
              <p:nvPr/>
            </p:nvSpPr>
            <p:spPr bwMode="auto">
              <a:xfrm>
                <a:off x="2373313" y="3230563"/>
                <a:ext cx="30162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</p:grpSp>
        <p:grpSp>
          <p:nvGrpSpPr>
            <p:cNvPr id="30" name="Group 32"/>
            <p:cNvGrpSpPr/>
            <p:nvPr/>
          </p:nvGrpSpPr>
          <p:grpSpPr>
            <a:xfrm>
              <a:off x="10224381" y="3967559"/>
              <a:ext cx="488950" cy="482600"/>
              <a:chOff x="1044576" y="3035301"/>
              <a:chExt cx="488950" cy="482600"/>
            </a:xfrm>
            <a:solidFill>
              <a:schemeClr val="bg1"/>
            </a:solidFill>
          </p:grpSpPr>
          <p:sp>
            <p:nvSpPr>
              <p:cNvPr id="58" name="Freeform 65"/>
              <p:cNvSpPr>
                <a:spLocks noEditPoints="1"/>
              </p:cNvSpPr>
              <p:nvPr/>
            </p:nvSpPr>
            <p:spPr bwMode="auto">
              <a:xfrm>
                <a:off x="1044576" y="3035301"/>
                <a:ext cx="488950" cy="482600"/>
              </a:xfrm>
              <a:custGeom>
                <a:avLst/>
                <a:gdLst>
                  <a:gd name="T0" fmla="*/ 127 w 130"/>
                  <a:gd name="T1" fmla="*/ 42 h 128"/>
                  <a:gd name="T2" fmla="*/ 87 w 130"/>
                  <a:gd name="T3" fmla="*/ 2 h 128"/>
                  <a:gd name="T4" fmla="*/ 79 w 130"/>
                  <a:gd name="T5" fmla="*/ 0 h 128"/>
                  <a:gd name="T6" fmla="*/ 75 w 130"/>
                  <a:gd name="T7" fmla="*/ 2 h 128"/>
                  <a:gd name="T8" fmla="*/ 73 w 130"/>
                  <a:gd name="T9" fmla="*/ 6 h 128"/>
                  <a:gd name="T10" fmla="*/ 64 w 130"/>
                  <a:gd name="T11" fmla="*/ 21 h 128"/>
                  <a:gd name="T12" fmla="*/ 41 w 130"/>
                  <a:gd name="T13" fmla="*/ 37 h 128"/>
                  <a:gd name="T14" fmla="*/ 15 w 130"/>
                  <a:gd name="T15" fmla="*/ 55 h 128"/>
                  <a:gd name="T16" fmla="*/ 1 w 130"/>
                  <a:gd name="T17" fmla="*/ 78 h 128"/>
                  <a:gd name="T18" fmla="*/ 3 w 130"/>
                  <a:gd name="T19" fmla="*/ 86 h 128"/>
                  <a:gd name="T20" fmla="*/ 43 w 130"/>
                  <a:gd name="T21" fmla="*/ 126 h 128"/>
                  <a:gd name="T22" fmla="*/ 51 w 130"/>
                  <a:gd name="T23" fmla="*/ 128 h 128"/>
                  <a:gd name="T24" fmla="*/ 55 w 130"/>
                  <a:gd name="T25" fmla="*/ 126 h 128"/>
                  <a:gd name="T26" fmla="*/ 57 w 130"/>
                  <a:gd name="T27" fmla="*/ 122 h 128"/>
                  <a:gd name="T28" fmla="*/ 66 w 130"/>
                  <a:gd name="T29" fmla="*/ 107 h 128"/>
                  <a:gd name="T30" fmla="*/ 89 w 130"/>
                  <a:gd name="T31" fmla="*/ 91 h 128"/>
                  <a:gd name="T32" fmla="*/ 115 w 130"/>
                  <a:gd name="T33" fmla="*/ 73 h 128"/>
                  <a:gd name="T34" fmla="*/ 129 w 130"/>
                  <a:gd name="T35" fmla="*/ 50 h 128"/>
                  <a:gd name="T36" fmla="*/ 127 w 130"/>
                  <a:gd name="T37" fmla="*/ 42 h 128"/>
                  <a:gd name="T38" fmla="*/ 49 w 130"/>
                  <a:gd name="T39" fmla="*/ 120 h 128"/>
                  <a:gd name="T40" fmla="*/ 9 w 130"/>
                  <a:gd name="T41" fmla="*/ 80 h 128"/>
                  <a:gd name="T42" fmla="*/ 81 w 130"/>
                  <a:gd name="T43" fmla="*/ 8 h 128"/>
                  <a:gd name="T44" fmla="*/ 121 w 130"/>
                  <a:gd name="T45" fmla="*/ 48 h 128"/>
                  <a:gd name="T46" fmla="*/ 49 w 130"/>
                  <a:gd name="T4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28">
                    <a:moveTo>
                      <a:pt x="127" y="4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5" y="0"/>
                      <a:pt x="82" y="0"/>
                      <a:pt x="79" y="0"/>
                    </a:cubicBezTo>
                    <a:cubicBezTo>
                      <a:pt x="78" y="1"/>
                      <a:pt x="76" y="1"/>
                      <a:pt x="75" y="2"/>
                    </a:cubicBezTo>
                    <a:cubicBezTo>
                      <a:pt x="74" y="3"/>
                      <a:pt x="74" y="4"/>
                      <a:pt x="73" y="6"/>
                    </a:cubicBezTo>
                    <a:cubicBezTo>
                      <a:pt x="72" y="12"/>
                      <a:pt x="68" y="17"/>
                      <a:pt x="64" y="21"/>
                    </a:cubicBezTo>
                    <a:cubicBezTo>
                      <a:pt x="58" y="27"/>
                      <a:pt x="50" y="32"/>
                      <a:pt x="41" y="37"/>
                    </a:cubicBezTo>
                    <a:cubicBezTo>
                      <a:pt x="32" y="42"/>
                      <a:pt x="23" y="48"/>
                      <a:pt x="15" y="55"/>
                    </a:cubicBezTo>
                    <a:cubicBezTo>
                      <a:pt x="8" y="62"/>
                      <a:pt x="4" y="69"/>
                      <a:pt x="1" y="78"/>
                    </a:cubicBezTo>
                    <a:cubicBezTo>
                      <a:pt x="0" y="80"/>
                      <a:pt x="1" y="84"/>
                      <a:pt x="3" y="8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5" y="128"/>
                      <a:pt x="48" y="128"/>
                      <a:pt x="51" y="128"/>
                    </a:cubicBezTo>
                    <a:cubicBezTo>
                      <a:pt x="52" y="127"/>
                      <a:pt x="54" y="127"/>
                      <a:pt x="55" y="126"/>
                    </a:cubicBezTo>
                    <a:cubicBezTo>
                      <a:pt x="56" y="125"/>
                      <a:pt x="56" y="124"/>
                      <a:pt x="57" y="122"/>
                    </a:cubicBezTo>
                    <a:cubicBezTo>
                      <a:pt x="58" y="116"/>
                      <a:pt x="62" y="111"/>
                      <a:pt x="66" y="107"/>
                    </a:cubicBezTo>
                    <a:cubicBezTo>
                      <a:pt x="72" y="101"/>
                      <a:pt x="80" y="96"/>
                      <a:pt x="89" y="91"/>
                    </a:cubicBezTo>
                    <a:cubicBezTo>
                      <a:pt x="98" y="86"/>
                      <a:pt x="107" y="80"/>
                      <a:pt x="115" y="73"/>
                    </a:cubicBezTo>
                    <a:cubicBezTo>
                      <a:pt x="122" y="66"/>
                      <a:pt x="126" y="59"/>
                      <a:pt x="129" y="50"/>
                    </a:cubicBezTo>
                    <a:cubicBezTo>
                      <a:pt x="130" y="48"/>
                      <a:pt x="129" y="44"/>
                      <a:pt x="127" y="42"/>
                    </a:cubicBezTo>
                    <a:close/>
                    <a:moveTo>
                      <a:pt x="49" y="120"/>
                    </a:moveTo>
                    <a:cubicBezTo>
                      <a:pt x="36" y="107"/>
                      <a:pt x="22" y="93"/>
                      <a:pt x="9" y="80"/>
                    </a:cubicBezTo>
                    <a:cubicBezTo>
                      <a:pt x="20" y="43"/>
                      <a:pt x="70" y="45"/>
                      <a:pt x="81" y="8"/>
                    </a:cubicBezTo>
                    <a:cubicBezTo>
                      <a:pt x="94" y="21"/>
                      <a:pt x="108" y="35"/>
                      <a:pt x="121" y="48"/>
                    </a:cubicBezTo>
                    <a:cubicBezTo>
                      <a:pt x="110" y="85"/>
                      <a:pt x="60" y="83"/>
                      <a:pt x="49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59" name="Freeform 66"/>
              <p:cNvSpPr>
                <a:spLocks noEditPoints="1"/>
              </p:cNvSpPr>
              <p:nvPr/>
            </p:nvSpPr>
            <p:spPr bwMode="auto">
              <a:xfrm>
                <a:off x="1222375" y="3205163"/>
                <a:ext cx="131762" cy="134938"/>
              </a:xfrm>
              <a:custGeom>
                <a:avLst/>
                <a:gdLst>
                  <a:gd name="T0" fmla="*/ 28 w 35"/>
                  <a:gd name="T1" fmla="*/ 12 h 36"/>
                  <a:gd name="T2" fmla="*/ 20 w 35"/>
                  <a:gd name="T3" fmla="*/ 13 h 36"/>
                  <a:gd name="T4" fmla="*/ 10 w 35"/>
                  <a:gd name="T5" fmla="*/ 7 h 36"/>
                  <a:gd name="T6" fmla="*/ 15 w 35"/>
                  <a:gd name="T7" fmla="*/ 6 h 36"/>
                  <a:gd name="T8" fmla="*/ 19 w 35"/>
                  <a:gd name="T9" fmla="*/ 6 h 36"/>
                  <a:gd name="T10" fmla="*/ 20 w 35"/>
                  <a:gd name="T11" fmla="*/ 2 h 36"/>
                  <a:gd name="T12" fmla="*/ 13 w 35"/>
                  <a:gd name="T13" fmla="*/ 1 h 36"/>
                  <a:gd name="T14" fmla="*/ 6 w 35"/>
                  <a:gd name="T15" fmla="*/ 4 h 36"/>
                  <a:gd name="T16" fmla="*/ 5 w 35"/>
                  <a:gd name="T17" fmla="*/ 3 h 36"/>
                  <a:gd name="T18" fmla="*/ 3 w 35"/>
                  <a:gd name="T19" fmla="*/ 5 h 36"/>
                  <a:gd name="T20" fmla="*/ 4 w 35"/>
                  <a:gd name="T21" fmla="*/ 6 h 36"/>
                  <a:gd name="T22" fmla="*/ 1 w 35"/>
                  <a:gd name="T23" fmla="*/ 15 h 36"/>
                  <a:gd name="T24" fmla="*/ 3 w 35"/>
                  <a:gd name="T25" fmla="*/ 22 h 36"/>
                  <a:gd name="T26" fmla="*/ 18 w 35"/>
                  <a:gd name="T27" fmla="*/ 21 h 36"/>
                  <a:gd name="T28" fmla="*/ 23 w 35"/>
                  <a:gd name="T29" fmla="*/ 31 h 36"/>
                  <a:gd name="T30" fmla="*/ 19 w 35"/>
                  <a:gd name="T31" fmla="*/ 30 h 36"/>
                  <a:gd name="T32" fmla="*/ 16 w 35"/>
                  <a:gd name="T33" fmla="*/ 28 h 36"/>
                  <a:gd name="T34" fmla="*/ 13 w 35"/>
                  <a:gd name="T35" fmla="*/ 31 h 36"/>
                  <a:gd name="T36" fmla="*/ 17 w 35"/>
                  <a:gd name="T37" fmla="*/ 35 h 36"/>
                  <a:gd name="T38" fmla="*/ 25 w 35"/>
                  <a:gd name="T39" fmla="*/ 36 h 36"/>
                  <a:gd name="T40" fmla="*/ 31 w 35"/>
                  <a:gd name="T41" fmla="*/ 35 h 36"/>
                  <a:gd name="T42" fmla="*/ 33 w 35"/>
                  <a:gd name="T43" fmla="*/ 34 h 36"/>
                  <a:gd name="T44" fmla="*/ 33 w 35"/>
                  <a:gd name="T45" fmla="*/ 32 h 36"/>
                  <a:gd name="T46" fmla="*/ 34 w 35"/>
                  <a:gd name="T47" fmla="*/ 26 h 36"/>
                  <a:gd name="T48" fmla="*/ 35 w 35"/>
                  <a:gd name="T49" fmla="*/ 18 h 36"/>
                  <a:gd name="T50" fmla="*/ 10 w 35"/>
                  <a:gd name="T51" fmla="*/ 17 h 36"/>
                  <a:gd name="T52" fmla="*/ 6 w 35"/>
                  <a:gd name="T53" fmla="*/ 15 h 36"/>
                  <a:gd name="T54" fmla="*/ 7 w 35"/>
                  <a:gd name="T55" fmla="*/ 11 h 36"/>
                  <a:gd name="T56" fmla="*/ 14 w 35"/>
                  <a:gd name="T57" fmla="*/ 16 h 36"/>
                  <a:gd name="T58" fmla="*/ 29 w 35"/>
                  <a:gd name="T59" fmla="*/ 25 h 36"/>
                  <a:gd name="T60" fmla="*/ 21 w 35"/>
                  <a:gd name="T61" fmla="*/ 20 h 36"/>
                  <a:gd name="T62" fmla="*/ 25 w 35"/>
                  <a:gd name="T63" fmla="*/ 18 h 36"/>
                  <a:gd name="T64" fmla="*/ 28 w 35"/>
                  <a:gd name="T65" fmla="*/ 20 h 36"/>
                  <a:gd name="T66" fmla="*/ 29 w 35"/>
                  <a:gd name="T6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36">
                    <a:moveTo>
                      <a:pt x="32" y="15"/>
                    </a:moveTo>
                    <a:cubicBezTo>
                      <a:pt x="31" y="14"/>
                      <a:pt x="30" y="13"/>
                      <a:pt x="28" y="12"/>
                    </a:cubicBezTo>
                    <a:cubicBezTo>
                      <a:pt x="27" y="12"/>
                      <a:pt x="26" y="12"/>
                      <a:pt x="24" y="12"/>
                    </a:cubicBezTo>
                    <a:cubicBezTo>
                      <a:pt x="23" y="12"/>
                      <a:pt x="22" y="12"/>
                      <a:pt x="20" y="13"/>
                    </a:cubicBezTo>
                    <a:cubicBezTo>
                      <a:pt x="19" y="13"/>
                      <a:pt x="18" y="14"/>
                      <a:pt x="16" y="15"/>
                    </a:cubicBezTo>
                    <a:cubicBezTo>
                      <a:pt x="14" y="12"/>
                      <a:pt x="12" y="10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6" y="7"/>
                      <a:pt x="17" y="7"/>
                      <a:pt x="18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19" y="1"/>
                      <a:pt x="18" y="1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1" y="1"/>
                      <a:pt x="10" y="1"/>
                      <a:pt x="9" y="2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1" y="12"/>
                      <a:pt x="1" y="13"/>
                      <a:pt x="1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20"/>
                      <a:pt x="2" y="21"/>
                      <a:pt x="3" y="22"/>
                    </a:cubicBezTo>
                    <a:cubicBezTo>
                      <a:pt x="5" y="23"/>
                      <a:pt x="8" y="24"/>
                      <a:pt x="10" y="24"/>
                    </a:cubicBezTo>
                    <a:cubicBezTo>
                      <a:pt x="13" y="23"/>
                      <a:pt x="15" y="23"/>
                      <a:pt x="18" y="21"/>
                    </a:cubicBezTo>
                    <a:cubicBezTo>
                      <a:pt x="21" y="24"/>
                      <a:pt x="23" y="27"/>
                      <a:pt x="25" y="29"/>
                    </a:cubicBezTo>
                    <a:cubicBezTo>
                      <a:pt x="24" y="30"/>
                      <a:pt x="24" y="30"/>
                      <a:pt x="23" y="31"/>
                    </a:cubicBezTo>
                    <a:cubicBezTo>
                      <a:pt x="22" y="31"/>
                      <a:pt x="21" y="31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29"/>
                      <a:pt x="14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2"/>
                      <a:pt x="13" y="33"/>
                      <a:pt x="14" y="33"/>
                    </a:cubicBezTo>
                    <a:cubicBezTo>
                      <a:pt x="15" y="34"/>
                      <a:pt x="16" y="35"/>
                      <a:pt x="17" y="35"/>
                    </a:cubicBezTo>
                    <a:cubicBezTo>
                      <a:pt x="18" y="36"/>
                      <a:pt x="19" y="36"/>
                      <a:pt x="20" y="36"/>
                    </a:cubicBezTo>
                    <a:cubicBezTo>
                      <a:pt x="22" y="36"/>
                      <a:pt x="23" y="36"/>
                      <a:pt x="25" y="36"/>
                    </a:cubicBezTo>
                    <a:cubicBezTo>
                      <a:pt x="26" y="35"/>
                      <a:pt x="27" y="34"/>
                      <a:pt x="29" y="33"/>
                    </a:cubicBezTo>
                    <a:cubicBezTo>
                      <a:pt x="30" y="33"/>
                      <a:pt x="30" y="34"/>
                      <a:pt x="31" y="35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4" y="33"/>
                    </a:cubicBezTo>
                    <a:cubicBezTo>
                      <a:pt x="34" y="33"/>
                      <a:pt x="33" y="32"/>
                      <a:pt x="33" y="32"/>
                    </a:cubicBezTo>
                    <a:cubicBezTo>
                      <a:pt x="32" y="32"/>
                      <a:pt x="32" y="31"/>
                      <a:pt x="31" y="30"/>
                    </a:cubicBezTo>
                    <a:cubicBezTo>
                      <a:pt x="32" y="29"/>
                      <a:pt x="33" y="27"/>
                      <a:pt x="34" y="26"/>
                    </a:cubicBezTo>
                    <a:cubicBezTo>
                      <a:pt x="35" y="24"/>
                      <a:pt x="35" y="23"/>
                      <a:pt x="35" y="21"/>
                    </a:cubicBezTo>
                    <a:cubicBezTo>
                      <a:pt x="35" y="20"/>
                      <a:pt x="35" y="19"/>
                      <a:pt x="35" y="18"/>
                    </a:cubicBezTo>
                    <a:cubicBezTo>
                      <a:pt x="34" y="17"/>
                      <a:pt x="33" y="16"/>
                      <a:pt x="32" y="15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8" y="17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10" y="11"/>
                      <a:pt x="12" y="14"/>
                      <a:pt x="14" y="16"/>
                    </a:cubicBezTo>
                    <a:cubicBezTo>
                      <a:pt x="12" y="17"/>
                      <a:pt x="11" y="17"/>
                      <a:pt x="10" y="17"/>
                    </a:cubicBezTo>
                    <a:close/>
                    <a:moveTo>
                      <a:pt x="29" y="25"/>
                    </a:moveTo>
                    <a:cubicBezTo>
                      <a:pt x="28" y="26"/>
                      <a:pt x="28" y="27"/>
                      <a:pt x="27" y="27"/>
                    </a:cubicBezTo>
                    <a:cubicBezTo>
                      <a:pt x="25" y="25"/>
                      <a:pt x="23" y="22"/>
                      <a:pt x="21" y="20"/>
                    </a:cubicBezTo>
                    <a:cubicBezTo>
                      <a:pt x="21" y="20"/>
                      <a:pt x="22" y="19"/>
                      <a:pt x="23" y="19"/>
                    </a:cubicBezTo>
                    <a:cubicBezTo>
                      <a:pt x="23" y="19"/>
                      <a:pt x="24" y="19"/>
                      <a:pt x="25" y="18"/>
                    </a:cubicBezTo>
                    <a:cubicBezTo>
                      <a:pt x="25" y="18"/>
                      <a:pt x="26" y="18"/>
                      <a:pt x="27" y="19"/>
                    </a:cubicBezTo>
                    <a:cubicBezTo>
                      <a:pt x="27" y="19"/>
                      <a:pt x="28" y="19"/>
                      <a:pt x="28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4"/>
                      <a:pt x="29" y="25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60" name="Freeform 67"/>
              <p:cNvSpPr/>
              <p:nvPr/>
            </p:nvSpPr>
            <p:spPr bwMode="auto">
              <a:xfrm>
                <a:off x="1211263" y="3367088"/>
                <a:ext cx="71437" cy="79375"/>
              </a:xfrm>
              <a:custGeom>
                <a:avLst/>
                <a:gdLst>
                  <a:gd name="T0" fmla="*/ 16 w 19"/>
                  <a:gd name="T1" fmla="*/ 1 h 21"/>
                  <a:gd name="T2" fmla="*/ 16 w 19"/>
                  <a:gd name="T3" fmla="*/ 1 h 21"/>
                  <a:gd name="T4" fmla="*/ 9 w 19"/>
                  <a:gd name="T5" fmla="*/ 7 h 21"/>
                  <a:gd name="T6" fmla="*/ 3 w 19"/>
                  <a:gd name="T7" fmla="*/ 14 h 21"/>
                  <a:gd name="T8" fmla="*/ 0 w 19"/>
                  <a:gd name="T9" fmla="*/ 17 h 21"/>
                  <a:gd name="T10" fmla="*/ 0 w 19"/>
                  <a:gd name="T11" fmla="*/ 17 h 21"/>
                  <a:gd name="T12" fmla="*/ 0 w 19"/>
                  <a:gd name="T13" fmla="*/ 20 h 21"/>
                  <a:gd name="T14" fmla="*/ 3 w 19"/>
                  <a:gd name="T15" fmla="*/ 20 h 21"/>
                  <a:gd name="T16" fmla="*/ 3 w 19"/>
                  <a:gd name="T17" fmla="*/ 20 h 21"/>
                  <a:gd name="T18" fmla="*/ 6 w 19"/>
                  <a:gd name="T19" fmla="*/ 16 h 21"/>
                  <a:gd name="T20" fmla="*/ 11 w 19"/>
                  <a:gd name="T21" fmla="*/ 10 h 21"/>
                  <a:gd name="T22" fmla="*/ 18 w 19"/>
                  <a:gd name="T23" fmla="*/ 4 h 21"/>
                  <a:gd name="T24" fmla="*/ 18 w 19"/>
                  <a:gd name="T25" fmla="*/ 4 h 21"/>
                  <a:gd name="T26" fmla="*/ 19 w 19"/>
                  <a:gd name="T27" fmla="*/ 4 h 21"/>
                  <a:gd name="T28" fmla="*/ 19 w 19"/>
                  <a:gd name="T29" fmla="*/ 1 h 21"/>
                  <a:gd name="T30" fmla="*/ 16 w 19"/>
                  <a:gd name="T3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1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1" y="5"/>
                      <a:pt x="9" y="7"/>
                    </a:cubicBezTo>
                    <a:cubicBezTo>
                      <a:pt x="6" y="9"/>
                      <a:pt x="5" y="11"/>
                      <a:pt x="3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4"/>
                      <a:pt x="9" y="12"/>
                      <a:pt x="11" y="10"/>
                    </a:cubicBezTo>
                    <a:cubicBezTo>
                      <a:pt x="14" y="8"/>
                      <a:pt x="16" y="6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61" name="Freeform 68"/>
              <p:cNvSpPr/>
              <p:nvPr/>
            </p:nvSpPr>
            <p:spPr bwMode="auto">
              <a:xfrm>
                <a:off x="1296988" y="3111501"/>
                <a:ext cx="74612" cy="77788"/>
              </a:xfrm>
              <a:custGeom>
                <a:avLst/>
                <a:gdLst>
                  <a:gd name="T0" fmla="*/ 8 w 20"/>
                  <a:gd name="T1" fmla="*/ 11 h 21"/>
                  <a:gd name="T2" fmla="*/ 1 w 20"/>
                  <a:gd name="T3" fmla="*/ 17 h 21"/>
                  <a:gd name="T4" fmla="*/ 0 w 20"/>
                  <a:gd name="T5" fmla="*/ 17 h 21"/>
                  <a:gd name="T6" fmla="*/ 0 w 20"/>
                  <a:gd name="T7" fmla="*/ 20 h 21"/>
                  <a:gd name="T8" fmla="*/ 3 w 20"/>
                  <a:gd name="T9" fmla="*/ 20 h 21"/>
                  <a:gd name="T10" fmla="*/ 3 w 20"/>
                  <a:gd name="T11" fmla="*/ 20 h 21"/>
                  <a:gd name="T12" fmla="*/ 10 w 20"/>
                  <a:gd name="T13" fmla="*/ 14 h 21"/>
                  <a:gd name="T14" fmla="*/ 16 w 20"/>
                  <a:gd name="T15" fmla="*/ 7 h 21"/>
                  <a:gd name="T16" fmla="*/ 19 w 20"/>
                  <a:gd name="T17" fmla="*/ 3 h 21"/>
                  <a:gd name="T18" fmla="*/ 19 w 20"/>
                  <a:gd name="T19" fmla="*/ 3 h 21"/>
                  <a:gd name="T20" fmla="*/ 19 w 20"/>
                  <a:gd name="T21" fmla="*/ 0 h 21"/>
                  <a:gd name="T22" fmla="*/ 16 w 20"/>
                  <a:gd name="T23" fmla="*/ 0 h 21"/>
                  <a:gd name="T24" fmla="*/ 16 w 20"/>
                  <a:gd name="T25" fmla="*/ 1 h 21"/>
                  <a:gd name="T26" fmla="*/ 13 w 20"/>
                  <a:gd name="T27" fmla="*/ 5 h 21"/>
                  <a:gd name="T28" fmla="*/ 8 w 20"/>
                  <a:gd name="T2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8" y="11"/>
                    </a:moveTo>
                    <a:cubicBezTo>
                      <a:pt x="5" y="13"/>
                      <a:pt x="3" y="15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8"/>
                      <a:pt x="8" y="16"/>
                      <a:pt x="10" y="14"/>
                    </a:cubicBezTo>
                    <a:cubicBezTo>
                      <a:pt x="13" y="12"/>
                      <a:pt x="14" y="9"/>
                      <a:pt x="16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10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</p:grpSp>
        <p:grpSp>
          <p:nvGrpSpPr>
            <p:cNvPr id="31" name="Group 33"/>
            <p:cNvGrpSpPr/>
            <p:nvPr/>
          </p:nvGrpSpPr>
          <p:grpSpPr>
            <a:xfrm>
              <a:off x="7197315" y="3405112"/>
              <a:ext cx="331787" cy="482600"/>
              <a:chOff x="4029075" y="2071688"/>
              <a:chExt cx="331787" cy="482600"/>
            </a:xfrm>
            <a:solidFill>
              <a:schemeClr val="bg1"/>
            </a:solidFill>
          </p:grpSpPr>
          <p:sp>
            <p:nvSpPr>
              <p:cNvPr id="49" name="Oval 69"/>
              <p:cNvSpPr>
                <a:spLocks noChangeArrowheads="1"/>
              </p:cNvSpPr>
              <p:nvPr/>
            </p:nvSpPr>
            <p:spPr bwMode="auto">
              <a:xfrm>
                <a:off x="4164013" y="2208213"/>
                <a:ext cx="30162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50" name="Oval 70"/>
              <p:cNvSpPr>
                <a:spLocks noChangeArrowheads="1"/>
              </p:cNvSpPr>
              <p:nvPr/>
            </p:nvSpPr>
            <p:spPr bwMode="auto">
              <a:xfrm>
                <a:off x="4164013" y="2389188"/>
                <a:ext cx="30162" cy="285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51" name="Oval 71"/>
              <p:cNvSpPr>
                <a:spLocks noChangeArrowheads="1"/>
              </p:cNvSpPr>
              <p:nvPr/>
            </p:nvSpPr>
            <p:spPr bwMode="auto">
              <a:xfrm>
                <a:off x="4073525" y="2298701"/>
                <a:ext cx="30162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52" name="Oval 72"/>
              <p:cNvSpPr>
                <a:spLocks noChangeArrowheads="1"/>
              </p:cNvSpPr>
              <p:nvPr/>
            </p:nvSpPr>
            <p:spPr bwMode="auto">
              <a:xfrm>
                <a:off x="4254500" y="2298701"/>
                <a:ext cx="30162" cy="301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53" name="Freeform 73"/>
              <p:cNvSpPr/>
              <p:nvPr/>
            </p:nvSpPr>
            <p:spPr bwMode="auto">
              <a:xfrm>
                <a:off x="4100513" y="2362201"/>
                <a:ext cx="30162" cy="30163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54" name="Freeform 74"/>
              <p:cNvSpPr/>
              <p:nvPr/>
            </p:nvSpPr>
            <p:spPr bwMode="auto">
              <a:xfrm>
                <a:off x="4100513" y="2233613"/>
                <a:ext cx="30162" cy="30163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55" name="Freeform 75"/>
              <p:cNvSpPr/>
              <p:nvPr/>
            </p:nvSpPr>
            <p:spPr bwMode="auto">
              <a:xfrm>
                <a:off x="4229100" y="2362201"/>
                <a:ext cx="30162" cy="30163"/>
              </a:xfrm>
              <a:custGeom>
                <a:avLst/>
                <a:gdLst>
                  <a:gd name="T0" fmla="*/ 1 w 8"/>
                  <a:gd name="T1" fmla="*/ 1 h 8"/>
                  <a:gd name="T2" fmla="*/ 1 w 8"/>
                  <a:gd name="T3" fmla="*/ 7 h 8"/>
                  <a:gd name="T4" fmla="*/ 7 w 8"/>
                  <a:gd name="T5" fmla="*/ 7 h 8"/>
                  <a:gd name="T6" fmla="*/ 7 w 8"/>
                  <a:gd name="T7" fmla="*/ 1 h 8"/>
                  <a:gd name="T8" fmla="*/ 1 w 8"/>
                  <a:gd name="T9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1" y="1"/>
                    </a:moveTo>
                    <a:cubicBezTo>
                      <a:pt x="0" y="3"/>
                      <a:pt x="0" y="5"/>
                      <a:pt x="1" y="7"/>
                    </a:cubicBezTo>
                    <a:cubicBezTo>
                      <a:pt x="3" y="8"/>
                      <a:pt x="5" y="8"/>
                      <a:pt x="7" y="7"/>
                    </a:cubicBezTo>
                    <a:cubicBezTo>
                      <a:pt x="8" y="5"/>
                      <a:pt x="8" y="3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56" name="Freeform 76"/>
              <p:cNvSpPr>
                <a:spLocks noEditPoints="1"/>
              </p:cNvSpPr>
              <p:nvPr/>
            </p:nvSpPr>
            <p:spPr bwMode="auto">
              <a:xfrm>
                <a:off x="4029075" y="2071688"/>
                <a:ext cx="331787" cy="482600"/>
              </a:xfrm>
              <a:custGeom>
                <a:avLst/>
                <a:gdLst>
                  <a:gd name="T0" fmla="*/ 80 w 88"/>
                  <a:gd name="T1" fmla="*/ 56 h 128"/>
                  <a:gd name="T2" fmla="*/ 79 w 88"/>
                  <a:gd name="T3" fmla="*/ 56 h 128"/>
                  <a:gd name="T4" fmla="*/ 70 w 88"/>
                  <a:gd name="T5" fmla="*/ 38 h 128"/>
                  <a:gd name="T6" fmla="*/ 64 w 88"/>
                  <a:gd name="T7" fmla="*/ 7 h 128"/>
                  <a:gd name="T8" fmla="*/ 56 w 88"/>
                  <a:gd name="T9" fmla="*/ 0 h 128"/>
                  <a:gd name="T10" fmla="*/ 24 w 88"/>
                  <a:gd name="T11" fmla="*/ 0 h 128"/>
                  <a:gd name="T12" fmla="*/ 17 w 88"/>
                  <a:gd name="T13" fmla="*/ 7 h 128"/>
                  <a:gd name="T14" fmla="*/ 11 w 88"/>
                  <a:gd name="T15" fmla="*/ 37 h 128"/>
                  <a:gd name="T16" fmla="*/ 0 w 88"/>
                  <a:gd name="T17" fmla="*/ 64 h 128"/>
                  <a:gd name="T18" fmla="*/ 10 w 88"/>
                  <a:gd name="T19" fmla="*/ 91 h 128"/>
                  <a:gd name="T20" fmla="*/ 16 w 88"/>
                  <a:gd name="T21" fmla="*/ 121 h 128"/>
                  <a:gd name="T22" fmla="*/ 24 w 88"/>
                  <a:gd name="T23" fmla="*/ 128 h 128"/>
                  <a:gd name="T24" fmla="*/ 56 w 88"/>
                  <a:gd name="T25" fmla="*/ 128 h 128"/>
                  <a:gd name="T26" fmla="*/ 64 w 88"/>
                  <a:gd name="T27" fmla="*/ 121 h 128"/>
                  <a:gd name="T28" fmla="*/ 70 w 88"/>
                  <a:gd name="T29" fmla="*/ 91 h 128"/>
                  <a:gd name="T30" fmla="*/ 79 w 88"/>
                  <a:gd name="T31" fmla="*/ 72 h 128"/>
                  <a:gd name="T32" fmla="*/ 80 w 88"/>
                  <a:gd name="T33" fmla="*/ 72 h 128"/>
                  <a:gd name="T34" fmla="*/ 88 w 88"/>
                  <a:gd name="T35" fmla="*/ 64 h 128"/>
                  <a:gd name="T36" fmla="*/ 80 w 88"/>
                  <a:gd name="T37" fmla="*/ 56 h 128"/>
                  <a:gd name="T38" fmla="*/ 24 w 88"/>
                  <a:gd name="T39" fmla="*/ 8 h 128"/>
                  <a:gd name="T40" fmla="*/ 56 w 88"/>
                  <a:gd name="T41" fmla="*/ 8 h 128"/>
                  <a:gd name="T42" fmla="*/ 60 w 88"/>
                  <a:gd name="T43" fmla="*/ 30 h 128"/>
                  <a:gd name="T44" fmla="*/ 40 w 88"/>
                  <a:gd name="T45" fmla="*/ 24 h 128"/>
                  <a:gd name="T46" fmla="*/ 20 w 88"/>
                  <a:gd name="T47" fmla="*/ 30 h 128"/>
                  <a:gd name="T48" fmla="*/ 24 w 88"/>
                  <a:gd name="T49" fmla="*/ 8 h 128"/>
                  <a:gd name="T50" fmla="*/ 56 w 88"/>
                  <a:gd name="T51" fmla="*/ 120 h 128"/>
                  <a:gd name="T52" fmla="*/ 24 w 88"/>
                  <a:gd name="T53" fmla="*/ 120 h 128"/>
                  <a:gd name="T54" fmla="*/ 20 w 88"/>
                  <a:gd name="T55" fmla="*/ 98 h 128"/>
                  <a:gd name="T56" fmla="*/ 40 w 88"/>
                  <a:gd name="T57" fmla="*/ 104 h 128"/>
                  <a:gd name="T58" fmla="*/ 60 w 88"/>
                  <a:gd name="T59" fmla="*/ 98 h 128"/>
                  <a:gd name="T60" fmla="*/ 56 w 88"/>
                  <a:gd name="T61" fmla="*/ 120 h 128"/>
                  <a:gd name="T62" fmla="*/ 40 w 88"/>
                  <a:gd name="T63" fmla="*/ 96 h 128"/>
                  <a:gd name="T64" fmla="*/ 8 w 88"/>
                  <a:gd name="T65" fmla="*/ 64 h 128"/>
                  <a:gd name="T66" fmla="*/ 40 w 88"/>
                  <a:gd name="T67" fmla="*/ 32 h 128"/>
                  <a:gd name="T68" fmla="*/ 72 w 88"/>
                  <a:gd name="T69" fmla="*/ 64 h 128"/>
                  <a:gd name="T70" fmla="*/ 40 w 88"/>
                  <a:gd name="T71" fmla="*/ 96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8" h="128">
                    <a:moveTo>
                      <a:pt x="80" y="56"/>
                    </a:moveTo>
                    <a:cubicBezTo>
                      <a:pt x="80" y="56"/>
                      <a:pt x="79" y="56"/>
                      <a:pt x="79" y="56"/>
                    </a:cubicBezTo>
                    <a:cubicBezTo>
                      <a:pt x="78" y="49"/>
                      <a:pt x="75" y="43"/>
                      <a:pt x="70" y="38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4" y="3"/>
                      <a:pt x="60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17" y="3"/>
                      <a:pt x="17" y="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4" y="44"/>
                      <a:pt x="0" y="53"/>
                      <a:pt x="0" y="64"/>
                    </a:cubicBezTo>
                    <a:cubicBezTo>
                      <a:pt x="0" y="74"/>
                      <a:pt x="4" y="84"/>
                      <a:pt x="10" y="91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7" y="125"/>
                      <a:pt x="20" y="128"/>
                      <a:pt x="24" y="128"/>
                    </a:cubicBezTo>
                    <a:cubicBezTo>
                      <a:pt x="56" y="128"/>
                      <a:pt x="56" y="128"/>
                      <a:pt x="56" y="128"/>
                    </a:cubicBezTo>
                    <a:cubicBezTo>
                      <a:pt x="60" y="128"/>
                      <a:pt x="63" y="125"/>
                      <a:pt x="64" y="121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5"/>
                      <a:pt x="78" y="79"/>
                      <a:pt x="79" y="72"/>
                    </a:cubicBezTo>
                    <a:cubicBezTo>
                      <a:pt x="79" y="72"/>
                      <a:pt x="80" y="72"/>
                      <a:pt x="80" y="72"/>
                    </a:cubicBezTo>
                    <a:cubicBezTo>
                      <a:pt x="84" y="72"/>
                      <a:pt x="88" y="68"/>
                      <a:pt x="88" y="64"/>
                    </a:cubicBezTo>
                    <a:cubicBezTo>
                      <a:pt x="88" y="60"/>
                      <a:pt x="84" y="56"/>
                      <a:pt x="80" y="56"/>
                    </a:cubicBezTo>
                    <a:close/>
                    <a:moveTo>
                      <a:pt x="24" y="8"/>
                    </a:moveTo>
                    <a:cubicBezTo>
                      <a:pt x="56" y="8"/>
                      <a:pt x="56" y="8"/>
                      <a:pt x="56" y="8"/>
                    </a:cubicBezTo>
                    <a:cubicBezTo>
                      <a:pt x="60" y="30"/>
                      <a:pt x="60" y="30"/>
                      <a:pt x="60" y="30"/>
                    </a:cubicBezTo>
                    <a:cubicBezTo>
                      <a:pt x="55" y="26"/>
                      <a:pt x="48" y="24"/>
                      <a:pt x="40" y="24"/>
                    </a:cubicBezTo>
                    <a:cubicBezTo>
                      <a:pt x="33" y="24"/>
                      <a:pt x="26" y="26"/>
                      <a:pt x="20" y="30"/>
                    </a:cubicBezTo>
                    <a:lnTo>
                      <a:pt x="24" y="8"/>
                    </a:lnTo>
                    <a:close/>
                    <a:moveTo>
                      <a:pt x="56" y="120"/>
                    </a:moveTo>
                    <a:cubicBezTo>
                      <a:pt x="24" y="120"/>
                      <a:pt x="24" y="120"/>
                      <a:pt x="24" y="120"/>
                    </a:cubicBezTo>
                    <a:cubicBezTo>
                      <a:pt x="20" y="98"/>
                      <a:pt x="20" y="98"/>
                      <a:pt x="20" y="98"/>
                    </a:cubicBezTo>
                    <a:cubicBezTo>
                      <a:pt x="26" y="102"/>
                      <a:pt x="33" y="104"/>
                      <a:pt x="40" y="104"/>
                    </a:cubicBezTo>
                    <a:cubicBezTo>
                      <a:pt x="47" y="104"/>
                      <a:pt x="54" y="102"/>
                      <a:pt x="60" y="98"/>
                    </a:cubicBezTo>
                    <a:lnTo>
                      <a:pt x="56" y="120"/>
                    </a:lnTo>
                    <a:close/>
                    <a:moveTo>
                      <a:pt x="40" y="96"/>
                    </a:moveTo>
                    <a:cubicBezTo>
                      <a:pt x="22" y="96"/>
                      <a:pt x="8" y="82"/>
                      <a:pt x="8" y="64"/>
                    </a:cubicBezTo>
                    <a:cubicBezTo>
                      <a:pt x="8" y="46"/>
                      <a:pt x="22" y="32"/>
                      <a:pt x="40" y="32"/>
                    </a:cubicBezTo>
                    <a:cubicBezTo>
                      <a:pt x="58" y="32"/>
                      <a:pt x="72" y="46"/>
                      <a:pt x="72" y="64"/>
                    </a:cubicBezTo>
                    <a:cubicBezTo>
                      <a:pt x="72" y="82"/>
                      <a:pt x="58" y="96"/>
                      <a:pt x="4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57" name="Freeform 77"/>
              <p:cNvSpPr/>
              <p:nvPr/>
            </p:nvSpPr>
            <p:spPr bwMode="auto">
              <a:xfrm>
                <a:off x="4164013" y="2238376"/>
                <a:ext cx="90487" cy="90488"/>
              </a:xfrm>
              <a:custGeom>
                <a:avLst/>
                <a:gdLst>
                  <a:gd name="T0" fmla="*/ 24 w 24"/>
                  <a:gd name="T1" fmla="*/ 0 h 24"/>
                  <a:gd name="T2" fmla="*/ 22 w 24"/>
                  <a:gd name="T3" fmla="*/ 0 h 24"/>
                  <a:gd name="T4" fmla="*/ 1 w 24"/>
                  <a:gd name="T5" fmla="*/ 17 h 24"/>
                  <a:gd name="T6" fmla="*/ 0 w 24"/>
                  <a:gd name="T7" fmla="*/ 20 h 24"/>
                  <a:gd name="T8" fmla="*/ 1 w 24"/>
                  <a:gd name="T9" fmla="*/ 23 h 24"/>
                  <a:gd name="T10" fmla="*/ 4 w 24"/>
                  <a:gd name="T11" fmla="*/ 24 h 24"/>
                  <a:gd name="T12" fmla="*/ 7 w 24"/>
                  <a:gd name="T13" fmla="*/ 23 h 24"/>
                  <a:gd name="T14" fmla="*/ 14 w 24"/>
                  <a:gd name="T15" fmla="*/ 14 h 24"/>
                  <a:gd name="T16" fmla="*/ 24 w 24"/>
                  <a:gd name="T17" fmla="*/ 2 h 24"/>
                  <a:gd name="T18" fmla="*/ 24 w 24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2" y="24"/>
                      <a:pt x="3" y="24"/>
                      <a:pt x="4" y="24"/>
                    </a:cubicBezTo>
                    <a:cubicBezTo>
                      <a:pt x="5" y="24"/>
                      <a:pt x="6" y="24"/>
                      <a:pt x="7" y="23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4" y="1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</p:grpSp>
        <p:grpSp>
          <p:nvGrpSpPr>
            <p:cNvPr id="32" name="Group 34"/>
            <p:cNvGrpSpPr/>
            <p:nvPr/>
          </p:nvGrpSpPr>
          <p:grpSpPr>
            <a:xfrm>
              <a:off x="9012997" y="1679576"/>
              <a:ext cx="482600" cy="452438"/>
              <a:chOff x="2974975" y="2071688"/>
              <a:chExt cx="482600" cy="452438"/>
            </a:xfrm>
            <a:solidFill>
              <a:schemeClr val="bg1"/>
            </a:solidFill>
          </p:grpSpPr>
          <p:sp>
            <p:nvSpPr>
              <p:cNvPr id="40" name="Freeform 78"/>
              <p:cNvSpPr>
                <a:spLocks noEditPoints="1"/>
              </p:cNvSpPr>
              <p:nvPr/>
            </p:nvSpPr>
            <p:spPr bwMode="auto">
              <a:xfrm>
                <a:off x="2974975" y="2071688"/>
                <a:ext cx="482600" cy="452438"/>
              </a:xfrm>
              <a:custGeom>
                <a:avLst/>
                <a:gdLst>
                  <a:gd name="T0" fmla="*/ 126 w 128"/>
                  <a:gd name="T1" fmla="*/ 26 h 120"/>
                  <a:gd name="T2" fmla="*/ 102 w 128"/>
                  <a:gd name="T3" fmla="*/ 2 h 120"/>
                  <a:gd name="T4" fmla="*/ 96 w 128"/>
                  <a:gd name="T5" fmla="*/ 0 h 120"/>
                  <a:gd name="T6" fmla="*/ 12 w 128"/>
                  <a:gd name="T7" fmla="*/ 0 h 120"/>
                  <a:gd name="T8" fmla="*/ 0 w 128"/>
                  <a:gd name="T9" fmla="*/ 12 h 120"/>
                  <a:gd name="T10" fmla="*/ 0 w 128"/>
                  <a:gd name="T11" fmla="*/ 108 h 120"/>
                  <a:gd name="T12" fmla="*/ 12 w 128"/>
                  <a:gd name="T13" fmla="*/ 120 h 120"/>
                  <a:gd name="T14" fmla="*/ 116 w 128"/>
                  <a:gd name="T15" fmla="*/ 120 h 120"/>
                  <a:gd name="T16" fmla="*/ 128 w 128"/>
                  <a:gd name="T17" fmla="*/ 108 h 120"/>
                  <a:gd name="T18" fmla="*/ 128 w 128"/>
                  <a:gd name="T19" fmla="*/ 32 h 120"/>
                  <a:gd name="T20" fmla="*/ 126 w 128"/>
                  <a:gd name="T21" fmla="*/ 26 h 120"/>
                  <a:gd name="T22" fmla="*/ 120 w 128"/>
                  <a:gd name="T23" fmla="*/ 108 h 120"/>
                  <a:gd name="T24" fmla="*/ 116 w 128"/>
                  <a:gd name="T25" fmla="*/ 112 h 120"/>
                  <a:gd name="T26" fmla="*/ 12 w 128"/>
                  <a:gd name="T27" fmla="*/ 112 h 120"/>
                  <a:gd name="T28" fmla="*/ 8 w 128"/>
                  <a:gd name="T29" fmla="*/ 108 h 120"/>
                  <a:gd name="T30" fmla="*/ 8 w 128"/>
                  <a:gd name="T31" fmla="*/ 12 h 120"/>
                  <a:gd name="T32" fmla="*/ 12 w 128"/>
                  <a:gd name="T33" fmla="*/ 8 h 120"/>
                  <a:gd name="T34" fmla="*/ 92 w 128"/>
                  <a:gd name="T35" fmla="*/ 8 h 120"/>
                  <a:gd name="T36" fmla="*/ 92 w 128"/>
                  <a:gd name="T37" fmla="*/ 24 h 120"/>
                  <a:gd name="T38" fmla="*/ 92 w 128"/>
                  <a:gd name="T39" fmla="*/ 24 h 120"/>
                  <a:gd name="T40" fmla="*/ 104 w 128"/>
                  <a:gd name="T41" fmla="*/ 36 h 120"/>
                  <a:gd name="T42" fmla="*/ 108 w 128"/>
                  <a:gd name="T43" fmla="*/ 36 h 120"/>
                  <a:gd name="T44" fmla="*/ 120 w 128"/>
                  <a:gd name="T45" fmla="*/ 36 h 120"/>
                  <a:gd name="T46" fmla="*/ 120 w 128"/>
                  <a:gd name="T47" fmla="*/ 108 h 120"/>
                  <a:gd name="T48" fmla="*/ 108 w 128"/>
                  <a:gd name="T49" fmla="*/ 32 h 120"/>
                  <a:gd name="T50" fmla="*/ 104 w 128"/>
                  <a:gd name="T51" fmla="*/ 32 h 120"/>
                  <a:gd name="T52" fmla="*/ 96 w 128"/>
                  <a:gd name="T53" fmla="*/ 24 h 120"/>
                  <a:gd name="T54" fmla="*/ 96 w 128"/>
                  <a:gd name="T55" fmla="*/ 24 h 120"/>
                  <a:gd name="T56" fmla="*/ 96 w 128"/>
                  <a:gd name="T57" fmla="*/ 8 h 120"/>
                  <a:gd name="T58" fmla="*/ 120 w 128"/>
                  <a:gd name="T59" fmla="*/ 32 h 120"/>
                  <a:gd name="T60" fmla="*/ 108 w 128"/>
                  <a:gd name="T61" fmla="*/ 32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28" h="120">
                    <a:moveTo>
                      <a:pt x="126" y="26"/>
                    </a:moveTo>
                    <a:cubicBezTo>
                      <a:pt x="102" y="2"/>
                      <a:pt x="102" y="2"/>
                      <a:pt x="102" y="2"/>
                    </a:cubicBezTo>
                    <a:cubicBezTo>
                      <a:pt x="100" y="1"/>
                      <a:pt x="98" y="0"/>
                      <a:pt x="9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5"/>
                      <a:pt x="5" y="120"/>
                      <a:pt x="12" y="120"/>
                    </a:cubicBezTo>
                    <a:cubicBezTo>
                      <a:pt x="116" y="120"/>
                      <a:pt x="116" y="120"/>
                      <a:pt x="116" y="120"/>
                    </a:cubicBezTo>
                    <a:cubicBezTo>
                      <a:pt x="123" y="120"/>
                      <a:pt x="128" y="115"/>
                      <a:pt x="128" y="108"/>
                    </a:cubicBezTo>
                    <a:cubicBezTo>
                      <a:pt x="128" y="32"/>
                      <a:pt x="128" y="32"/>
                      <a:pt x="128" y="32"/>
                    </a:cubicBezTo>
                    <a:cubicBezTo>
                      <a:pt x="128" y="30"/>
                      <a:pt x="127" y="28"/>
                      <a:pt x="126" y="26"/>
                    </a:cubicBezTo>
                    <a:close/>
                    <a:moveTo>
                      <a:pt x="120" y="108"/>
                    </a:moveTo>
                    <a:cubicBezTo>
                      <a:pt x="120" y="110"/>
                      <a:pt x="118" y="112"/>
                      <a:pt x="116" y="112"/>
                    </a:cubicBezTo>
                    <a:cubicBezTo>
                      <a:pt x="12" y="112"/>
                      <a:pt x="12" y="112"/>
                      <a:pt x="12" y="112"/>
                    </a:cubicBezTo>
                    <a:cubicBezTo>
                      <a:pt x="10" y="112"/>
                      <a:pt x="8" y="110"/>
                      <a:pt x="8" y="108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2" y="31"/>
                      <a:pt x="97" y="36"/>
                      <a:pt x="104" y="36"/>
                    </a:cubicBezTo>
                    <a:cubicBezTo>
                      <a:pt x="108" y="36"/>
                      <a:pt x="108" y="36"/>
                      <a:pt x="108" y="36"/>
                    </a:cubicBezTo>
                    <a:cubicBezTo>
                      <a:pt x="120" y="36"/>
                      <a:pt x="120" y="36"/>
                      <a:pt x="120" y="36"/>
                    </a:cubicBezTo>
                    <a:lnTo>
                      <a:pt x="120" y="108"/>
                    </a:lnTo>
                    <a:close/>
                    <a:moveTo>
                      <a:pt x="108" y="32"/>
                    </a:moveTo>
                    <a:cubicBezTo>
                      <a:pt x="104" y="32"/>
                      <a:pt x="104" y="32"/>
                      <a:pt x="104" y="32"/>
                    </a:cubicBezTo>
                    <a:cubicBezTo>
                      <a:pt x="100" y="32"/>
                      <a:pt x="96" y="28"/>
                      <a:pt x="96" y="24"/>
                    </a:cubicBezTo>
                    <a:cubicBezTo>
                      <a:pt x="96" y="24"/>
                      <a:pt x="96" y="24"/>
                      <a:pt x="96" y="24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120" y="32"/>
                      <a:pt x="120" y="32"/>
                      <a:pt x="120" y="32"/>
                    </a:cubicBezTo>
                    <a:lnTo>
                      <a:pt x="108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41" name="Freeform 79"/>
              <p:cNvSpPr/>
              <p:nvPr/>
            </p:nvSpPr>
            <p:spPr bwMode="auto">
              <a:xfrm>
                <a:off x="3200400" y="2162176"/>
                <a:ext cx="90487" cy="15875"/>
              </a:xfrm>
              <a:custGeom>
                <a:avLst/>
                <a:gdLst>
                  <a:gd name="T0" fmla="*/ 2 w 24"/>
                  <a:gd name="T1" fmla="*/ 4 h 4"/>
                  <a:gd name="T2" fmla="*/ 22 w 24"/>
                  <a:gd name="T3" fmla="*/ 4 h 4"/>
                  <a:gd name="T4" fmla="*/ 24 w 24"/>
                  <a:gd name="T5" fmla="*/ 2 h 4"/>
                  <a:gd name="T6" fmla="*/ 22 w 24"/>
                  <a:gd name="T7" fmla="*/ 0 h 4"/>
                  <a:gd name="T8" fmla="*/ 2 w 24"/>
                  <a:gd name="T9" fmla="*/ 0 h 4"/>
                  <a:gd name="T10" fmla="*/ 0 w 24"/>
                  <a:gd name="T11" fmla="*/ 2 h 4"/>
                  <a:gd name="T12" fmla="*/ 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42" name="Freeform 80"/>
              <p:cNvSpPr/>
              <p:nvPr/>
            </p:nvSpPr>
            <p:spPr bwMode="auto">
              <a:xfrm>
                <a:off x="3200400" y="2208213"/>
                <a:ext cx="90487" cy="14288"/>
              </a:xfrm>
              <a:custGeom>
                <a:avLst/>
                <a:gdLst>
                  <a:gd name="T0" fmla="*/ 2 w 24"/>
                  <a:gd name="T1" fmla="*/ 4 h 4"/>
                  <a:gd name="T2" fmla="*/ 22 w 24"/>
                  <a:gd name="T3" fmla="*/ 4 h 4"/>
                  <a:gd name="T4" fmla="*/ 24 w 24"/>
                  <a:gd name="T5" fmla="*/ 2 h 4"/>
                  <a:gd name="T6" fmla="*/ 22 w 24"/>
                  <a:gd name="T7" fmla="*/ 0 h 4"/>
                  <a:gd name="T8" fmla="*/ 2 w 24"/>
                  <a:gd name="T9" fmla="*/ 0 h 4"/>
                  <a:gd name="T10" fmla="*/ 0 w 24"/>
                  <a:gd name="T11" fmla="*/ 2 h 4"/>
                  <a:gd name="T12" fmla="*/ 2 w 24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4">
                    <a:moveTo>
                      <a:pt x="2" y="4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3" y="4"/>
                      <a:pt x="24" y="3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43" name="Freeform 81"/>
              <p:cNvSpPr/>
              <p:nvPr/>
            </p:nvSpPr>
            <p:spPr bwMode="auto">
              <a:xfrm>
                <a:off x="3200400" y="2252663"/>
                <a:ext cx="196850" cy="15875"/>
              </a:xfrm>
              <a:custGeom>
                <a:avLst/>
                <a:gdLst>
                  <a:gd name="T0" fmla="*/ 0 w 52"/>
                  <a:gd name="T1" fmla="*/ 2 h 4"/>
                  <a:gd name="T2" fmla="*/ 2 w 52"/>
                  <a:gd name="T3" fmla="*/ 4 h 4"/>
                  <a:gd name="T4" fmla="*/ 50 w 52"/>
                  <a:gd name="T5" fmla="*/ 4 h 4"/>
                  <a:gd name="T6" fmla="*/ 52 w 52"/>
                  <a:gd name="T7" fmla="*/ 2 h 4"/>
                  <a:gd name="T8" fmla="*/ 50 w 52"/>
                  <a:gd name="T9" fmla="*/ 0 h 4"/>
                  <a:gd name="T10" fmla="*/ 2 w 52"/>
                  <a:gd name="T11" fmla="*/ 0 h 4"/>
                  <a:gd name="T12" fmla="*/ 0 w 52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4">
                    <a:moveTo>
                      <a:pt x="0" y="2"/>
                    </a:moveTo>
                    <a:cubicBezTo>
                      <a:pt x="0" y="3"/>
                      <a:pt x="1" y="4"/>
                      <a:pt x="2" y="4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51" y="4"/>
                      <a:pt x="52" y="3"/>
                      <a:pt x="52" y="2"/>
                    </a:cubicBezTo>
                    <a:cubicBezTo>
                      <a:pt x="52" y="1"/>
                      <a:pt x="51" y="0"/>
                      <a:pt x="5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44" name="Freeform 82"/>
              <p:cNvSpPr/>
              <p:nvPr/>
            </p:nvSpPr>
            <p:spPr bwMode="auto">
              <a:xfrm>
                <a:off x="3035300" y="2343151"/>
                <a:ext cx="361950" cy="15875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45" name="Freeform 83"/>
              <p:cNvSpPr/>
              <p:nvPr/>
            </p:nvSpPr>
            <p:spPr bwMode="auto">
              <a:xfrm>
                <a:off x="3035300" y="2389188"/>
                <a:ext cx="361950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46" name="Freeform 84"/>
              <p:cNvSpPr/>
              <p:nvPr/>
            </p:nvSpPr>
            <p:spPr bwMode="auto">
              <a:xfrm>
                <a:off x="3035300" y="2433638"/>
                <a:ext cx="361950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47" name="Freeform 85"/>
              <p:cNvSpPr/>
              <p:nvPr/>
            </p:nvSpPr>
            <p:spPr bwMode="auto">
              <a:xfrm>
                <a:off x="3035300" y="2298701"/>
                <a:ext cx="361950" cy="14288"/>
              </a:xfrm>
              <a:custGeom>
                <a:avLst/>
                <a:gdLst>
                  <a:gd name="T0" fmla="*/ 94 w 96"/>
                  <a:gd name="T1" fmla="*/ 0 h 4"/>
                  <a:gd name="T2" fmla="*/ 2 w 96"/>
                  <a:gd name="T3" fmla="*/ 0 h 4"/>
                  <a:gd name="T4" fmla="*/ 0 w 96"/>
                  <a:gd name="T5" fmla="*/ 2 h 4"/>
                  <a:gd name="T6" fmla="*/ 2 w 96"/>
                  <a:gd name="T7" fmla="*/ 4 h 4"/>
                  <a:gd name="T8" fmla="*/ 94 w 96"/>
                  <a:gd name="T9" fmla="*/ 4 h 4"/>
                  <a:gd name="T10" fmla="*/ 96 w 96"/>
                  <a:gd name="T11" fmla="*/ 2 h 4"/>
                  <a:gd name="T12" fmla="*/ 94 w 9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4">
                    <a:moveTo>
                      <a:pt x="94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5" y="4"/>
                      <a:pt x="96" y="3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48" name="Freeform 86"/>
              <p:cNvSpPr>
                <a:spLocks noEditPoints="1"/>
              </p:cNvSpPr>
              <p:nvPr/>
            </p:nvSpPr>
            <p:spPr bwMode="auto">
              <a:xfrm>
                <a:off x="3035300" y="2147888"/>
                <a:ext cx="134937" cy="120650"/>
              </a:xfrm>
              <a:custGeom>
                <a:avLst/>
                <a:gdLst>
                  <a:gd name="T0" fmla="*/ 4 w 36"/>
                  <a:gd name="T1" fmla="*/ 32 h 32"/>
                  <a:gd name="T2" fmla="*/ 32 w 36"/>
                  <a:gd name="T3" fmla="*/ 32 h 32"/>
                  <a:gd name="T4" fmla="*/ 36 w 36"/>
                  <a:gd name="T5" fmla="*/ 28 h 32"/>
                  <a:gd name="T6" fmla="*/ 36 w 36"/>
                  <a:gd name="T7" fmla="*/ 4 h 32"/>
                  <a:gd name="T8" fmla="*/ 32 w 36"/>
                  <a:gd name="T9" fmla="*/ 0 h 32"/>
                  <a:gd name="T10" fmla="*/ 4 w 36"/>
                  <a:gd name="T11" fmla="*/ 0 h 32"/>
                  <a:gd name="T12" fmla="*/ 0 w 36"/>
                  <a:gd name="T13" fmla="*/ 4 h 32"/>
                  <a:gd name="T14" fmla="*/ 0 w 36"/>
                  <a:gd name="T15" fmla="*/ 28 h 32"/>
                  <a:gd name="T16" fmla="*/ 4 w 36"/>
                  <a:gd name="T17" fmla="*/ 32 h 32"/>
                  <a:gd name="T18" fmla="*/ 8 w 36"/>
                  <a:gd name="T19" fmla="*/ 8 h 32"/>
                  <a:gd name="T20" fmla="*/ 28 w 36"/>
                  <a:gd name="T21" fmla="*/ 8 h 32"/>
                  <a:gd name="T22" fmla="*/ 28 w 36"/>
                  <a:gd name="T23" fmla="*/ 24 h 32"/>
                  <a:gd name="T24" fmla="*/ 8 w 36"/>
                  <a:gd name="T25" fmla="*/ 24 h 32"/>
                  <a:gd name="T26" fmla="*/ 8 w 36"/>
                  <a:gd name="T27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32">
                    <a:moveTo>
                      <a:pt x="4" y="32"/>
                    </a:move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2"/>
                      <a:pt x="36" y="30"/>
                      <a:pt x="36" y="28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6" y="2"/>
                      <a:pt x="34" y="0"/>
                      <a:pt x="3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lose/>
                    <a:moveTo>
                      <a:pt x="8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8" y="24"/>
                      <a:pt x="8" y="24"/>
                      <a:pt x="8" y="24"/>
                    </a:cubicBezTo>
                    <a:lnTo>
                      <a:pt x="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</p:grpSp>
        <p:grpSp>
          <p:nvGrpSpPr>
            <p:cNvPr id="33" name="Group 35"/>
            <p:cNvGrpSpPr/>
            <p:nvPr/>
          </p:nvGrpSpPr>
          <p:grpSpPr>
            <a:xfrm>
              <a:off x="9983081" y="717253"/>
              <a:ext cx="450850" cy="482600"/>
              <a:chOff x="2027238" y="2071688"/>
              <a:chExt cx="450850" cy="482600"/>
            </a:xfrm>
            <a:solidFill>
              <a:schemeClr val="bg1"/>
            </a:solidFill>
          </p:grpSpPr>
          <p:sp>
            <p:nvSpPr>
              <p:cNvPr id="37" name="Freeform 87"/>
              <p:cNvSpPr>
                <a:spLocks noEditPoints="1"/>
              </p:cNvSpPr>
              <p:nvPr/>
            </p:nvSpPr>
            <p:spPr bwMode="auto">
              <a:xfrm>
                <a:off x="2027238" y="2071688"/>
                <a:ext cx="450850" cy="482600"/>
              </a:xfrm>
              <a:custGeom>
                <a:avLst/>
                <a:gdLst>
                  <a:gd name="T0" fmla="*/ 104 w 120"/>
                  <a:gd name="T1" fmla="*/ 0 h 128"/>
                  <a:gd name="T2" fmla="*/ 16 w 120"/>
                  <a:gd name="T3" fmla="*/ 0 h 128"/>
                  <a:gd name="T4" fmla="*/ 0 w 120"/>
                  <a:gd name="T5" fmla="*/ 16 h 128"/>
                  <a:gd name="T6" fmla="*/ 0 w 120"/>
                  <a:gd name="T7" fmla="*/ 112 h 128"/>
                  <a:gd name="T8" fmla="*/ 16 w 120"/>
                  <a:gd name="T9" fmla="*/ 128 h 128"/>
                  <a:gd name="T10" fmla="*/ 104 w 120"/>
                  <a:gd name="T11" fmla="*/ 128 h 128"/>
                  <a:gd name="T12" fmla="*/ 120 w 120"/>
                  <a:gd name="T13" fmla="*/ 112 h 128"/>
                  <a:gd name="T14" fmla="*/ 120 w 120"/>
                  <a:gd name="T15" fmla="*/ 16 h 128"/>
                  <a:gd name="T16" fmla="*/ 104 w 120"/>
                  <a:gd name="T17" fmla="*/ 0 h 128"/>
                  <a:gd name="T18" fmla="*/ 112 w 120"/>
                  <a:gd name="T19" fmla="*/ 112 h 128"/>
                  <a:gd name="T20" fmla="*/ 104 w 120"/>
                  <a:gd name="T21" fmla="*/ 120 h 128"/>
                  <a:gd name="T22" fmla="*/ 16 w 120"/>
                  <a:gd name="T23" fmla="*/ 120 h 128"/>
                  <a:gd name="T24" fmla="*/ 8 w 120"/>
                  <a:gd name="T25" fmla="*/ 112 h 128"/>
                  <a:gd name="T26" fmla="*/ 8 w 120"/>
                  <a:gd name="T27" fmla="*/ 16 h 128"/>
                  <a:gd name="T28" fmla="*/ 16 w 120"/>
                  <a:gd name="T29" fmla="*/ 8 h 128"/>
                  <a:gd name="T30" fmla="*/ 104 w 120"/>
                  <a:gd name="T31" fmla="*/ 8 h 128"/>
                  <a:gd name="T32" fmla="*/ 112 w 120"/>
                  <a:gd name="T33" fmla="*/ 16 h 128"/>
                  <a:gd name="T34" fmla="*/ 112 w 120"/>
                  <a:gd name="T35" fmla="*/ 11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28">
                    <a:moveTo>
                      <a:pt x="104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21"/>
                      <a:pt x="7" y="128"/>
                      <a:pt x="16" y="128"/>
                    </a:cubicBezTo>
                    <a:cubicBezTo>
                      <a:pt x="104" y="128"/>
                      <a:pt x="104" y="128"/>
                      <a:pt x="104" y="128"/>
                    </a:cubicBezTo>
                    <a:cubicBezTo>
                      <a:pt x="113" y="128"/>
                      <a:pt x="120" y="121"/>
                      <a:pt x="120" y="112"/>
                    </a:cubicBezTo>
                    <a:cubicBezTo>
                      <a:pt x="120" y="16"/>
                      <a:pt x="120" y="16"/>
                      <a:pt x="120" y="16"/>
                    </a:cubicBezTo>
                    <a:cubicBezTo>
                      <a:pt x="120" y="7"/>
                      <a:pt x="113" y="0"/>
                      <a:pt x="104" y="0"/>
                    </a:cubicBezTo>
                    <a:close/>
                    <a:moveTo>
                      <a:pt x="112" y="112"/>
                    </a:moveTo>
                    <a:cubicBezTo>
                      <a:pt x="112" y="116"/>
                      <a:pt x="108" y="120"/>
                      <a:pt x="104" y="120"/>
                    </a:cubicBezTo>
                    <a:cubicBezTo>
                      <a:pt x="16" y="120"/>
                      <a:pt x="16" y="120"/>
                      <a:pt x="16" y="120"/>
                    </a:cubicBezTo>
                    <a:cubicBezTo>
                      <a:pt x="12" y="120"/>
                      <a:pt x="8" y="116"/>
                      <a:pt x="8" y="112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2" y="8"/>
                      <a:pt x="16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8" y="8"/>
                      <a:pt x="112" y="12"/>
                      <a:pt x="112" y="16"/>
                    </a:cubicBezTo>
                    <a:lnTo>
                      <a:pt x="112" y="1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38" name="Freeform 88"/>
              <p:cNvSpPr>
                <a:spLocks noEditPoints="1"/>
              </p:cNvSpPr>
              <p:nvPr/>
            </p:nvSpPr>
            <p:spPr bwMode="auto">
              <a:xfrm>
                <a:off x="2087563" y="2132013"/>
                <a:ext cx="330200" cy="301625"/>
              </a:xfrm>
              <a:custGeom>
                <a:avLst/>
                <a:gdLst>
                  <a:gd name="T0" fmla="*/ 84 w 88"/>
                  <a:gd name="T1" fmla="*/ 0 h 80"/>
                  <a:gd name="T2" fmla="*/ 4 w 88"/>
                  <a:gd name="T3" fmla="*/ 0 h 80"/>
                  <a:gd name="T4" fmla="*/ 0 w 88"/>
                  <a:gd name="T5" fmla="*/ 4 h 80"/>
                  <a:gd name="T6" fmla="*/ 0 w 88"/>
                  <a:gd name="T7" fmla="*/ 76 h 80"/>
                  <a:gd name="T8" fmla="*/ 4 w 88"/>
                  <a:gd name="T9" fmla="*/ 80 h 80"/>
                  <a:gd name="T10" fmla="*/ 84 w 88"/>
                  <a:gd name="T11" fmla="*/ 80 h 80"/>
                  <a:gd name="T12" fmla="*/ 88 w 88"/>
                  <a:gd name="T13" fmla="*/ 76 h 80"/>
                  <a:gd name="T14" fmla="*/ 88 w 88"/>
                  <a:gd name="T15" fmla="*/ 4 h 80"/>
                  <a:gd name="T16" fmla="*/ 84 w 88"/>
                  <a:gd name="T17" fmla="*/ 0 h 80"/>
                  <a:gd name="T18" fmla="*/ 84 w 88"/>
                  <a:gd name="T19" fmla="*/ 4 h 80"/>
                  <a:gd name="T20" fmla="*/ 84 w 88"/>
                  <a:gd name="T21" fmla="*/ 59 h 80"/>
                  <a:gd name="T22" fmla="*/ 71 w 88"/>
                  <a:gd name="T23" fmla="*/ 45 h 80"/>
                  <a:gd name="T24" fmla="*/ 68 w 88"/>
                  <a:gd name="T25" fmla="*/ 44 h 80"/>
                  <a:gd name="T26" fmla="*/ 65 w 88"/>
                  <a:gd name="T27" fmla="*/ 45 h 80"/>
                  <a:gd name="T28" fmla="*/ 55 w 88"/>
                  <a:gd name="T29" fmla="*/ 57 h 80"/>
                  <a:gd name="T30" fmla="*/ 23 w 88"/>
                  <a:gd name="T31" fmla="*/ 21 h 80"/>
                  <a:gd name="T32" fmla="*/ 20 w 88"/>
                  <a:gd name="T33" fmla="*/ 20 h 80"/>
                  <a:gd name="T34" fmla="*/ 17 w 88"/>
                  <a:gd name="T35" fmla="*/ 21 h 80"/>
                  <a:gd name="T36" fmla="*/ 4 w 88"/>
                  <a:gd name="T37" fmla="*/ 36 h 80"/>
                  <a:gd name="T38" fmla="*/ 4 w 88"/>
                  <a:gd name="T39" fmla="*/ 4 h 80"/>
                  <a:gd name="T40" fmla="*/ 84 w 88"/>
                  <a:gd name="T41" fmla="*/ 4 h 80"/>
                  <a:gd name="T42" fmla="*/ 4 w 88"/>
                  <a:gd name="T43" fmla="*/ 42 h 80"/>
                  <a:gd name="T44" fmla="*/ 20 w 88"/>
                  <a:gd name="T45" fmla="*/ 24 h 80"/>
                  <a:gd name="T46" fmla="*/ 52 w 88"/>
                  <a:gd name="T47" fmla="*/ 61 h 80"/>
                  <a:gd name="T48" fmla="*/ 55 w 88"/>
                  <a:gd name="T49" fmla="*/ 63 h 80"/>
                  <a:gd name="T50" fmla="*/ 66 w 88"/>
                  <a:gd name="T51" fmla="*/ 76 h 80"/>
                  <a:gd name="T52" fmla="*/ 4 w 88"/>
                  <a:gd name="T53" fmla="*/ 76 h 80"/>
                  <a:gd name="T54" fmla="*/ 4 w 88"/>
                  <a:gd name="T55" fmla="*/ 42 h 80"/>
                  <a:gd name="T56" fmla="*/ 71 w 88"/>
                  <a:gd name="T57" fmla="*/ 76 h 80"/>
                  <a:gd name="T58" fmla="*/ 57 w 88"/>
                  <a:gd name="T59" fmla="*/ 60 h 80"/>
                  <a:gd name="T60" fmla="*/ 68 w 88"/>
                  <a:gd name="T61" fmla="*/ 48 h 80"/>
                  <a:gd name="T62" fmla="*/ 84 w 88"/>
                  <a:gd name="T63" fmla="*/ 66 h 80"/>
                  <a:gd name="T64" fmla="*/ 84 w 88"/>
                  <a:gd name="T65" fmla="*/ 76 h 80"/>
                  <a:gd name="T66" fmla="*/ 71 w 88"/>
                  <a:gd name="T67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8" h="80">
                    <a:moveTo>
                      <a:pt x="8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8"/>
                      <a:pt x="2" y="80"/>
                      <a:pt x="4" y="80"/>
                    </a:cubicBezTo>
                    <a:cubicBezTo>
                      <a:pt x="84" y="80"/>
                      <a:pt x="84" y="80"/>
                      <a:pt x="84" y="80"/>
                    </a:cubicBezTo>
                    <a:cubicBezTo>
                      <a:pt x="86" y="80"/>
                      <a:pt x="88" y="78"/>
                      <a:pt x="88" y="76"/>
                    </a:cubicBezTo>
                    <a:cubicBezTo>
                      <a:pt x="88" y="4"/>
                      <a:pt x="88" y="4"/>
                      <a:pt x="88" y="4"/>
                    </a:cubicBezTo>
                    <a:cubicBezTo>
                      <a:pt x="88" y="2"/>
                      <a:pt x="86" y="0"/>
                      <a:pt x="84" y="0"/>
                    </a:cubicBezTo>
                    <a:close/>
                    <a:moveTo>
                      <a:pt x="84" y="4"/>
                    </a:moveTo>
                    <a:cubicBezTo>
                      <a:pt x="84" y="59"/>
                      <a:pt x="84" y="59"/>
                      <a:pt x="84" y="59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0" y="44"/>
                      <a:pt x="69" y="44"/>
                      <a:pt x="68" y="44"/>
                    </a:cubicBezTo>
                    <a:cubicBezTo>
                      <a:pt x="67" y="44"/>
                      <a:pt x="66" y="44"/>
                      <a:pt x="65" y="45"/>
                    </a:cubicBezTo>
                    <a:cubicBezTo>
                      <a:pt x="55" y="57"/>
                      <a:pt x="55" y="57"/>
                      <a:pt x="55" y="57"/>
                    </a:cubicBezTo>
                    <a:cubicBezTo>
                      <a:pt x="23" y="21"/>
                      <a:pt x="23" y="21"/>
                      <a:pt x="23" y="21"/>
                    </a:cubicBezTo>
                    <a:cubicBezTo>
                      <a:pt x="22" y="20"/>
                      <a:pt x="21" y="20"/>
                      <a:pt x="20" y="20"/>
                    </a:cubicBezTo>
                    <a:cubicBezTo>
                      <a:pt x="19" y="20"/>
                      <a:pt x="18" y="20"/>
                      <a:pt x="17" y="21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4"/>
                      <a:pt x="4" y="4"/>
                      <a:pt x="4" y="4"/>
                    </a:cubicBezTo>
                    <a:lnTo>
                      <a:pt x="84" y="4"/>
                    </a:lnTo>
                    <a:close/>
                    <a:moveTo>
                      <a:pt x="4" y="42"/>
                    </a:moveTo>
                    <a:cubicBezTo>
                      <a:pt x="20" y="24"/>
                      <a:pt x="20" y="24"/>
                      <a:pt x="20" y="24"/>
                    </a:cubicBez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63"/>
                      <a:pt x="55" y="63"/>
                      <a:pt x="55" y="63"/>
                    </a:cubicBezTo>
                    <a:cubicBezTo>
                      <a:pt x="66" y="76"/>
                      <a:pt x="66" y="76"/>
                      <a:pt x="66" y="76"/>
                    </a:cubicBezTo>
                    <a:cubicBezTo>
                      <a:pt x="4" y="76"/>
                      <a:pt x="4" y="76"/>
                      <a:pt x="4" y="76"/>
                    </a:cubicBezTo>
                    <a:lnTo>
                      <a:pt x="4" y="42"/>
                    </a:lnTo>
                    <a:close/>
                    <a:moveTo>
                      <a:pt x="71" y="76"/>
                    </a:moveTo>
                    <a:cubicBezTo>
                      <a:pt x="57" y="60"/>
                      <a:pt x="57" y="60"/>
                      <a:pt x="57" y="60"/>
                    </a:cubicBezTo>
                    <a:cubicBezTo>
                      <a:pt x="68" y="48"/>
                      <a:pt x="68" y="48"/>
                      <a:pt x="68" y="48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84" y="76"/>
                      <a:pt x="84" y="76"/>
                      <a:pt x="84" y="76"/>
                    </a:cubicBezTo>
                    <a:lnTo>
                      <a:pt x="71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39" name="Freeform 89"/>
              <p:cNvSpPr>
                <a:spLocks noEditPoints="1"/>
              </p:cNvSpPr>
              <p:nvPr/>
            </p:nvSpPr>
            <p:spPr bwMode="auto">
              <a:xfrm>
                <a:off x="2268538" y="2178051"/>
                <a:ext cx="88900" cy="90488"/>
              </a:xfrm>
              <a:custGeom>
                <a:avLst/>
                <a:gdLst>
                  <a:gd name="T0" fmla="*/ 12 w 24"/>
                  <a:gd name="T1" fmla="*/ 24 h 24"/>
                  <a:gd name="T2" fmla="*/ 24 w 24"/>
                  <a:gd name="T3" fmla="*/ 12 h 24"/>
                  <a:gd name="T4" fmla="*/ 12 w 24"/>
                  <a:gd name="T5" fmla="*/ 0 h 24"/>
                  <a:gd name="T6" fmla="*/ 0 w 24"/>
                  <a:gd name="T7" fmla="*/ 12 h 24"/>
                  <a:gd name="T8" fmla="*/ 12 w 24"/>
                  <a:gd name="T9" fmla="*/ 24 h 24"/>
                  <a:gd name="T10" fmla="*/ 12 w 24"/>
                  <a:gd name="T11" fmla="*/ 4 h 24"/>
                  <a:gd name="T12" fmla="*/ 20 w 24"/>
                  <a:gd name="T13" fmla="*/ 12 h 24"/>
                  <a:gd name="T14" fmla="*/ 12 w 24"/>
                  <a:gd name="T15" fmla="*/ 20 h 24"/>
                  <a:gd name="T16" fmla="*/ 4 w 24"/>
                  <a:gd name="T17" fmla="*/ 12 h 24"/>
                  <a:gd name="T18" fmla="*/ 12 w 24"/>
                  <a:gd name="T19" fmla="*/ 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9" y="24"/>
                      <a:pt x="24" y="19"/>
                      <a:pt x="24" y="12"/>
                    </a:cubicBezTo>
                    <a:cubicBezTo>
                      <a:pt x="24" y="5"/>
                      <a:pt x="19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19"/>
                      <a:pt x="5" y="24"/>
                      <a:pt x="12" y="24"/>
                    </a:cubicBezTo>
                    <a:close/>
                    <a:moveTo>
                      <a:pt x="12" y="4"/>
                    </a:moveTo>
                    <a:cubicBezTo>
                      <a:pt x="16" y="4"/>
                      <a:pt x="20" y="8"/>
                      <a:pt x="20" y="12"/>
                    </a:cubicBezTo>
                    <a:cubicBezTo>
                      <a:pt x="20" y="16"/>
                      <a:pt x="16" y="20"/>
                      <a:pt x="12" y="20"/>
                    </a:cubicBezTo>
                    <a:cubicBezTo>
                      <a:pt x="8" y="20"/>
                      <a:pt x="4" y="16"/>
                      <a:pt x="4" y="12"/>
                    </a:cubicBezTo>
                    <a:cubicBezTo>
                      <a:pt x="4" y="8"/>
                      <a:pt x="8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</p:grpSp>
        <p:grpSp>
          <p:nvGrpSpPr>
            <p:cNvPr id="34" name="Group 36"/>
            <p:cNvGrpSpPr/>
            <p:nvPr/>
          </p:nvGrpSpPr>
          <p:grpSpPr>
            <a:xfrm>
              <a:off x="10091435" y="2775575"/>
              <a:ext cx="481012" cy="482600"/>
              <a:chOff x="1049338" y="2071688"/>
              <a:chExt cx="481012" cy="482600"/>
            </a:xfrm>
            <a:solidFill>
              <a:schemeClr val="bg1"/>
            </a:solidFill>
          </p:grpSpPr>
          <p:sp>
            <p:nvSpPr>
              <p:cNvPr id="35" name="Freeform 90"/>
              <p:cNvSpPr>
                <a:spLocks noEditPoints="1"/>
              </p:cNvSpPr>
              <p:nvPr/>
            </p:nvSpPr>
            <p:spPr bwMode="auto">
              <a:xfrm>
                <a:off x="1049338" y="2071688"/>
                <a:ext cx="481012" cy="482600"/>
              </a:xfrm>
              <a:custGeom>
                <a:avLst/>
                <a:gdLst>
                  <a:gd name="T0" fmla="*/ 83 w 128"/>
                  <a:gd name="T1" fmla="*/ 40 h 128"/>
                  <a:gd name="T2" fmla="*/ 64 w 128"/>
                  <a:gd name="T3" fmla="*/ 0 h 128"/>
                  <a:gd name="T4" fmla="*/ 36 w 128"/>
                  <a:gd name="T5" fmla="*/ 41 h 128"/>
                  <a:gd name="T6" fmla="*/ 32 w 128"/>
                  <a:gd name="T7" fmla="*/ 43 h 128"/>
                  <a:gd name="T8" fmla="*/ 12 w 128"/>
                  <a:gd name="T9" fmla="*/ 40 h 128"/>
                  <a:gd name="T10" fmla="*/ 0 w 128"/>
                  <a:gd name="T11" fmla="*/ 116 h 128"/>
                  <a:gd name="T12" fmla="*/ 24 w 128"/>
                  <a:gd name="T13" fmla="*/ 128 h 128"/>
                  <a:gd name="T14" fmla="*/ 35 w 128"/>
                  <a:gd name="T15" fmla="*/ 121 h 128"/>
                  <a:gd name="T16" fmla="*/ 36 w 128"/>
                  <a:gd name="T17" fmla="*/ 121 h 128"/>
                  <a:gd name="T18" fmla="*/ 76 w 128"/>
                  <a:gd name="T19" fmla="*/ 128 h 128"/>
                  <a:gd name="T20" fmla="*/ 112 w 128"/>
                  <a:gd name="T21" fmla="*/ 120 h 128"/>
                  <a:gd name="T22" fmla="*/ 114 w 128"/>
                  <a:gd name="T23" fmla="*/ 109 h 128"/>
                  <a:gd name="T24" fmla="*/ 121 w 128"/>
                  <a:gd name="T25" fmla="*/ 88 h 128"/>
                  <a:gd name="T26" fmla="*/ 124 w 128"/>
                  <a:gd name="T27" fmla="*/ 67 h 128"/>
                  <a:gd name="T28" fmla="*/ 128 w 128"/>
                  <a:gd name="T29" fmla="*/ 58 h 128"/>
                  <a:gd name="T30" fmla="*/ 117 w 128"/>
                  <a:gd name="T31" fmla="*/ 42 h 128"/>
                  <a:gd name="T32" fmla="*/ 24 w 128"/>
                  <a:gd name="T33" fmla="*/ 120 h 128"/>
                  <a:gd name="T34" fmla="*/ 8 w 128"/>
                  <a:gd name="T35" fmla="*/ 116 h 128"/>
                  <a:gd name="T36" fmla="*/ 12 w 128"/>
                  <a:gd name="T37" fmla="*/ 48 h 128"/>
                  <a:gd name="T38" fmla="*/ 28 w 128"/>
                  <a:gd name="T39" fmla="*/ 52 h 128"/>
                  <a:gd name="T40" fmla="*/ 120 w 128"/>
                  <a:gd name="T41" fmla="*/ 58 h 128"/>
                  <a:gd name="T42" fmla="*/ 104 w 128"/>
                  <a:gd name="T43" fmla="*/ 64 h 128"/>
                  <a:gd name="T44" fmla="*/ 104 w 128"/>
                  <a:gd name="T45" fmla="*/ 68 h 128"/>
                  <a:gd name="T46" fmla="*/ 118 w 128"/>
                  <a:gd name="T47" fmla="*/ 75 h 128"/>
                  <a:gd name="T48" fmla="*/ 100 w 128"/>
                  <a:gd name="T49" fmla="*/ 84 h 128"/>
                  <a:gd name="T50" fmla="*/ 100 w 128"/>
                  <a:gd name="T51" fmla="*/ 88 h 128"/>
                  <a:gd name="T52" fmla="*/ 113 w 128"/>
                  <a:gd name="T53" fmla="*/ 96 h 128"/>
                  <a:gd name="T54" fmla="*/ 96 w 128"/>
                  <a:gd name="T55" fmla="*/ 104 h 128"/>
                  <a:gd name="T56" fmla="*/ 96 w 128"/>
                  <a:gd name="T57" fmla="*/ 108 h 128"/>
                  <a:gd name="T58" fmla="*/ 106 w 128"/>
                  <a:gd name="T59" fmla="*/ 114 h 128"/>
                  <a:gd name="T60" fmla="*/ 98 w 128"/>
                  <a:gd name="T61" fmla="*/ 120 h 128"/>
                  <a:gd name="T62" fmla="*/ 54 w 128"/>
                  <a:gd name="T63" fmla="*/ 117 h 128"/>
                  <a:gd name="T64" fmla="*/ 32 w 128"/>
                  <a:gd name="T65" fmla="*/ 110 h 128"/>
                  <a:gd name="T66" fmla="*/ 35 w 128"/>
                  <a:gd name="T67" fmla="*/ 50 h 128"/>
                  <a:gd name="T68" fmla="*/ 60 w 128"/>
                  <a:gd name="T69" fmla="*/ 12 h 128"/>
                  <a:gd name="T70" fmla="*/ 76 w 128"/>
                  <a:gd name="T71" fmla="*/ 27 h 128"/>
                  <a:gd name="T72" fmla="*/ 115 w 128"/>
                  <a:gd name="T73" fmla="*/ 50 h 128"/>
                  <a:gd name="T74" fmla="*/ 120 w 128"/>
                  <a:gd name="T75" fmla="*/ 5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8" h="128">
                    <a:moveTo>
                      <a:pt x="117" y="42"/>
                    </a:moveTo>
                    <a:cubicBezTo>
                      <a:pt x="112" y="41"/>
                      <a:pt x="100" y="41"/>
                      <a:pt x="83" y="40"/>
                    </a:cubicBezTo>
                    <a:cubicBezTo>
                      <a:pt x="84" y="36"/>
                      <a:pt x="84" y="33"/>
                      <a:pt x="84" y="27"/>
                    </a:cubicBezTo>
                    <a:cubicBezTo>
                      <a:pt x="84" y="13"/>
                      <a:pt x="73" y="0"/>
                      <a:pt x="64" y="0"/>
                    </a:cubicBezTo>
                    <a:cubicBezTo>
                      <a:pt x="57" y="0"/>
                      <a:pt x="52" y="5"/>
                      <a:pt x="52" y="12"/>
                    </a:cubicBezTo>
                    <a:cubicBezTo>
                      <a:pt x="52" y="20"/>
                      <a:pt x="49" y="34"/>
                      <a:pt x="36" y="41"/>
                    </a:cubicBezTo>
                    <a:cubicBezTo>
                      <a:pt x="35" y="41"/>
                      <a:pt x="32" y="43"/>
                      <a:pt x="32" y="43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0" y="41"/>
                      <a:pt x="27" y="40"/>
                      <a:pt x="24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5" y="40"/>
                      <a:pt x="0" y="45"/>
                      <a:pt x="0" y="52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3"/>
                      <a:pt x="5" y="128"/>
                      <a:pt x="12" y="128"/>
                    </a:cubicBezTo>
                    <a:cubicBezTo>
                      <a:pt x="24" y="128"/>
                      <a:pt x="24" y="128"/>
                      <a:pt x="24" y="128"/>
                    </a:cubicBezTo>
                    <a:cubicBezTo>
                      <a:pt x="29" y="128"/>
                      <a:pt x="33" y="125"/>
                      <a:pt x="35" y="121"/>
                    </a:cubicBezTo>
                    <a:cubicBezTo>
                      <a:pt x="35" y="121"/>
                      <a:pt x="35" y="121"/>
                      <a:pt x="35" y="121"/>
                    </a:cubicBezTo>
                    <a:cubicBezTo>
                      <a:pt x="35" y="121"/>
                      <a:pt x="35" y="121"/>
                      <a:pt x="36" y="121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8" y="122"/>
                      <a:pt x="43" y="123"/>
                      <a:pt x="52" y="125"/>
                    </a:cubicBezTo>
                    <a:cubicBezTo>
                      <a:pt x="54" y="126"/>
                      <a:pt x="65" y="128"/>
                      <a:pt x="76" y="128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105" y="128"/>
                      <a:pt x="109" y="125"/>
                      <a:pt x="112" y="120"/>
                    </a:cubicBezTo>
                    <a:cubicBezTo>
                      <a:pt x="112" y="120"/>
                      <a:pt x="113" y="118"/>
                      <a:pt x="114" y="116"/>
                    </a:cubicBezTo>
                    <a:cubicBezTo>
                      <a:pt x="115" y="114"/>
                      <a:pt x="115" y="112"/>
                      <a:pt x="114" y="109"/>
                    </a:cubicBezTo>
                    <a:cubicBezTo>
                      <a:pt x="118" y="106"/>
                      <a:pt x="120" y="102"/>
                      <a:pt x="121" y="99"/>
                    </a:cubicBezTo>
                    <a:cubicBezTo>
                      <a:pt x="122" y="94"/>
                      <a:pt x="122" y="90"/>
                      <a:pt x="121" y="88"/>
                    </a:cubicBezTo>
                    <a:cubicBezTo>
                      <a:pt x="123" y="85"/>
                      <a:pt x="125" y="82"/>
                      <a:pt x="126" y="77"/>
                    </a:cubicBezTo>
                    <a:cubicBezTo>
                      <a:pt x="127" y="73"/>
                      <a:pt x="126" y="70"/>
                      <a:pt x="124" y="67"/>
                    </a:cubicBezTo>
                    <a:cubicBezTo>
                      <a:pt x="127" y="65"/>
                      <a:pt x="128" y="61"/>
                      <a:pt x="128" y="58"/>
                    </a:cubicBezTo>
                    <a:cubicBezTo>
                      <a:pt x="128" y="58"/>
                      <a:pt x="128" y="58"/>
                      <a:pt x="128" y="58"/>
                    </a:cubicBezTo>
                    <a:cubicBezTo>
                      <a:pt x="128" y="57"/>
                      <a:pt x="128" y="57"/>
                      <a:pt x="128" y="56"/>
                    </a:cubicBezTo>
                    <a:cubicBezTo>
                      <a:pt x="128" y="51"/>
                      <a:pt x="125" y="44"/>
                      <a:pt x="117" y="42"/>
                    </a:cubicBezTo>
                    <a:close/>
                    <a:moveTo>
                      <a:pt x="28" y="116"/>
                    </a:moveTo>
                    <a:cubicBezTo>
                      <a:pt x="28" y="118"/>
                      <a:pt x="26" y="120"/>
                      <a:pt x="24" y="120"/>
                    </a:cubicBezTo>
                    <a:cubicBezTo>
                      <a:pt x="12" y="120"/>
                      <a:pt x="12" y="120"/>
                      <a:pt x="12" y="120"/>
                    </a:cubicBezTo>
                    <a:cubicBezTo>
                      <a:pt x="10" y="120"/>
                      <a:pt x="8" y="118"/>
                      <a:pt x="8" y="116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0"/>
                      <a:pt x="10" y="48"/>
                      <a:pt x="12" y="4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26" y="48"/>
                      <a:pt x="28" y="50"/>
                      <a:pt x="28" y="52"/>
                    </a:cubicBezTo>
                    <a:lnTo>
                      <a:pt x="28" y="116"/>
                    </a:lnTo>
                    <a:close/>
                    <a:moveTo>
                      <a:pt x="120" y="58"/>
                    </a:moveTo>
                    <a:cubicBezTo>
                      <a:pt x="120" y="60"/>
                      <a:pt x="119" y="64"/>
                      <a:pt x="112" y="64"/>
                    </a:cubicBezTo>
                    <a:cubicBezTo>
                      <a:pt x="106" y="64"/>
                      <a:pt x="104" y="64"/>
                      <a:pt x="104" y="64"/>
                    </a:cubicBezTo>
                    <a:cubicBezTo>
                      <a:pt x="103" y="64"/>
                      <a:pt x="102" y="65"/>
                      <a:pt x="102" y="66"/>
                    </a:cubicBezTo>
                    <a:cubicBezTo>
                      <a:pt x="102" y="67"/>
                      <a:pt x="103" y="68"/>
                      <a:pt x="104" y="68"/>
                    </a:cubicBezTo>
                    <a:cubicBezTo>
                      <a:pt x="104" y="68"/>
                      <a:pt x="106" y="68"/>
                      <a:pt x="112" y="68"/>
                    </a:cubicBezTo>
                    <a:cubicBezTo>
                      <a:pt x="118" y="68"/>
                      <a:pt x="119" y="73"/>
                      <a:pt x="118" y="75"/>
                    </a:cubicBezTo>
                    <a:cubicBezTo>
                      <a:pt x="118" y="78"/>
                      <a:pt x="116" y="84"/>
                      <a:pt x="110" y="84"/>
                    </a:cubicBezTo>
                    <a:cubicBezTo>
                      <a:pt x="103" y="84"/>
                      <a:pt x="100" y="84"/>
                      <a:pt x="100" y="84"/>
                    </a:cubicBezTo>
                    <a:cubicBezTo>
                      <a:pt x="99" y="84"/>
                      <a:pt x="98" y="85"/>
                      <a:pt x="98" y="86"/>
                    </a:cubicBezTo>
                    <a:cubicBezTo>
                      <a:pt x="98" y="87"/>
                      <a:pt x="99" y="88"/>
                      <a:pt x="100" y="88"/>
                    </a:cubicBezTo>
                    <a:cubicBezTo>
                      <a:pt x="100" y="88"/>
                      <a:pt x="105" y="88"/>
                      <a:pt x="108" y="88"/>
                    </a:cubicBezTo>
                    <a:cubicBezTo>
                      <a:pt x="115" y="88"/>
                      <a:pt x="114" y="93"/>
                      <a:pt x="113" y="96"/>
                    </a:cubicBezTo>
                    <a:cubicBezTo>
                      <a:pt x="112" y="100"/>
                      <a:pt x="111" y="104"/>
                      <a:pt x="103" y="104"/>
                    </a:cubicBezTo>
                    <a:cubicBezTo>
                      <a:pt x="100" y="104"/>
                      <a:pt x="96" y="104"/>
                      <a:pt x="96" y="104"/>
                    </a:cubicBezTo>
                    <a:cubicBezTo>
                      <a:pt x="95" y="104"/>
                      <a:pt x="94" y="105"/>
                      <a:pt x="94" y="106"/>
                    </a:cubicBezTo>
                    <a:cubicBezTo>
                      <a:pt x="94" y="107"/>
                      <a:pt x="95" y="108"/>
                      <a:pt x="96" y="108"/>
                    </a:cubicBezTo>
                    <a:cubicBezTo>
                      <a:pt x="96" y="108"/>
                      <a:pt x="99" y="108"/>
                      <a:pt x="102" y="108"/>
                    </a:cubicBezTo>
                    <a:cubicBezTo>
                      <a:pt x="107" y="108"/>
                      <a:pt x="107" y="112"/>
                      <a:pt x="106" y="114"/>
                    </a:cubicBezTo>
                    <a:cubicBezTo>
                      <a:pt x="106" y="115"/>
                      <a:pt x="105" y="116"/>
                      <a:pt x="105" y="117"/>
                    </a:cubicBezTo>
                    <a:cubicBezTo>
                      <a:pt x="104" y="119"/>
                      <a:pt x="102" y="120"/>
                      <a:pt x="98" y="120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65" y="120"/>
                      <a:pt x="54" y="118"/>
                      <a:pt x="54" y="117"/>
                    </a:cubicBezTo>
                    <a:cubicBezTo>
                      <a:pt x="37" y="114"/>
                      <a:pt x="36" y="113"/>
                      <a:pt x="35" y="113"/>
                    </a:cubicBezTo>
                    <a:cubicBezTo>
                      <a:pt x="35" y="113"/>
                      <a:pt x="32" y="112"/>
                      <a:pt x="32" y="110"/>
                    </a:cubicBezTo>
                    <a:cubicBezTo>
                      <a:pt x="32" y="54"/>
                      <a:pt x="32" y="54"/>
                      <a:pt x="32" y="54"/>
                    </a:cubicBezTo>
                    <a:cubicBezTo>
                      <a:pt x="32" y="52"/>
                      <a:pt x="33" y="51"/>
                      <a:pt x="35" y="50"/>
                    </a:cubicBezTo>
                    <a:cubicBezTo>
                      <a:pt x="35" y="50"/>
                      <a:pt x="36" y="50"/>
                      <a:pt x="36" y="50"/>
                    </a:cubicBezTo>
                    <a:cubicBezTo>
                      <a:pt x="54" y="42"/>
                      <a:pt x="60" y="26"/>
                      <a:pt x="60" y="12"/>
                    </a:cubicBezTo>
                    <a:cubicBezTo>
                      <a:pt x="60" y="10"/>
                      <a:pt x="62" y="8"/>
                      <a:pt x="64" y="8"/>
                    </a:cubicBezTo>
                    <a:cubicBezTo>
                      <a:pt x="68" y="8"/>
                      <a:pt x="76" y="16"/>
                      <a:pt x="76" y="27"/>
                    </a:cubicBezTo>
                    <a:cubicBezTo>
                      <a:pt x="76" y="36"/>
                      <a:pt x="75" y="38"/>
                      <a:pt x="72" y="48"/>
                    </a:cubicBezTo>
                    <a:cubicBezTo>
                      <a:pt x="112" y="48"/>
                      <a:pt x="112" y="49"/>
                      <a:pt x="115" y="50"/>
                    </a:cubicBezTo>
                    <a:cubicBezTo>
                      <a:pt x="120" y="51"/>
                      <a:pt x="120" y="54"/>
                      <a:pt x="120" y="56"/>
                    </a:cubicBezTo>
                    <a:cubicBezTo>
                      <a:pt x="120" y="57"/>
                      <a:pt x="120" y="57"/>
                      <a:pt x="12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  <p:sp>
            <p:nvSpPr>
              <p:cNvPr id="36" name="Freeform 91"/>
              <p:cNvSpPr>
                <a:spLocks noEditPoints="1"/>
              </p:cNvSpPr>
              <p:nvPr/>
            </p:nvSpPr>
            <p:spPr bwMode="auto">
              <a:xfrm>
                <a:off x="1093788" y="2463801"/>
                <a:ext cx="44450" cy="44450"/>
              </a:xfrm>
              <a:custGeom>
                <a:avLst/>
                <a:gdLst>
                  <a:gd name="T0" fmla="*/ 6 w 12"/>
                  <a:gd name="T1" fmla="*/ 0 h 12"/>
                  <a:gd name="T2" fmla="*/ 0 w 12"/>
                  <a:gd name="T3" fmla="*/ 6 h 12"/>
                  <a:gd name="T4" fmla="*/ 6 w 12"/>
                  <a:gd name="T5" fmla="*/ 12 h 12"/>
                  <a:gd name="T6" fmla="*/ 12 w 12"/>
                  <a:gd name="T7" fmla="*/ 6 h 12"/>
                  <a:gd name="T8" fmla="*/ 6 w 12"/>
                  <a:gd name="T9" fmla="*/ 0 h 12"/>
                  <a:gd name="T10" fmla="*/ 6 w 12"/>
                  <a:gd name="T11" fmla="*/ 8 h 12"/>
                  <a:gd name="T12" fmla="*/ 4 w 12"/>
                  <a:gd name="T13" fmla="*/ 6 h 12"/>
                  <a:gd name="T14" fmla="*/ 6 w 12"/>
                  <a:gd name="T15" fmla="*/ 4 h 12"/>
                  <a:gd name="T16" fmla="*/ 8 w 12"/>
                  <a:gd name="T17" fmla="*/ 6 h 12"/>
                  <a:gd name="T18" fmla="*/ 6 w 12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6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7" y="4"/>
                      <a:pt x="8" y="5"/>
                      <a:pt x="8" y="6"/>
                    </a:cubicBezTo>
                    <a:cubicBezTo>
                      <a:pt x="8" y="7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id-ID" sz="1015"/>
              </a:p>
            </p:txBody>
          </p:sp>
        </p:grpSp>
      </p:grpSp>
      <p:sp>
        <p:nvSpPr>
          <p:cNvPr id="91" name="文本框 90"/>
          <p:cNvSpPr txBox="1"/>
          <p:nvPr/>
        </p:nvSpPr>
        <p:spPr>
          <a:xfrm>
            <a:off x="1118962" y="392411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市场前景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94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96" name="图片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174" y="4288380"/>
            <a:ext cx="789858" cy="789858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4557894" y="804122"/>
            <a:ext cx="4226232" cy="4178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养老问题是现在越来越多家庭关注的问题，由于现在智能养老的普及范围并不是很广，再加上其产品价格高昂，性价比低，使大多数人望而止步，因此造成很多企业生命力不足，创意不足，从而形成恶性循环。人们初步对产品的认识还没有达到必需品的地步，用户一直处于观望的状态，现在产品的竞争更多还是用户的数量产品和性价比的高低</a:t>
            </a:r>
            <a:r>
              <a:rPr lang="zh-CN" altLang="zh-CN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en-US" altLang="zh-CN" sz="12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6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智能老人助理系统作为一款养老产品，不仅仅是养老的智能化，而且更注重用户的体验，提供灵活多变的方案供用户选择，在给予用户生活意见的同时，更注重用户的安全问题。不仅能实时监测老人家的环境，同时还能分析预判各种灾难的发生，及时作出报警，提示</a:t>
            </a:r>
            <a:r>
              <a:rPr lang="zh-CN" altLang="zh-CN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用户</a:t>
            </a:r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，是一款</a:t>
            </a:r>
            <a:r>
              <a:rPr lang="zh-CN" altLang="zh-CN" sz="1200" dirty="0">
                <a:latin typeface="华文楷体" panose="02010600040101010101" pitchFamily="2" charset="-122"/>
                <a:ea typeface="华文楷体" panose="02010600040101010101" pitchFamily="2" charset="-122"/>
              </a:rPr>
              <a:t>面向大众市场，为老人定制，简单实用，廉价，服务周到</a:t>
            </a:r>
            <a:r>
              <a:rPr lang="zh-CN" altLang="zh-CN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，满足用户需求，方案灵活</a:t>
            </a:r>
            <a:r>
              <a:rPr lang="zh-CN" altLang="en-US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的养老系统</a:t>
            </a:r>
            <a:r>
              <a:rPr lang="zh-CN" altLang="zh-CN" sz="12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zh-CN" sz="12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zh-CN" altLang="en-US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98992" y="1279500"/>
            <a:ext cx="1502513" cy="3118354"/>
            <a:chOff x="7242184" y="2673668"/>
            <a:chExt cx="652463" cy="135413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8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9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1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3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5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7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19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0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3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5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7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8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  <p:sp>
          <p:nvSpPr>
            <p:cNvPr id="29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1015"/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822981" y="2660541"/>
            <a:ext cx="0" cy="16459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822981" y="2838677"/>
            <a:ext cx="20574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5"/>
          </a:p>
        </p:txBody>
      </p:sp>
      <p:sp>
        <p:nvSpPr>
          <p:cNvPr id="45" name="Rectangle 44"/>
          <p:cNvSpPr/>
          <p:nvPr/>
        </p:nvSpPr>
        <p:spPr>
          <a:xfrm>
            <a:off x="3012445" y="2725989"/>
            <a:ext cx="287258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 dirty="0">
                <a:solidFill>
                  <a:schemeClr val="accent1"/>
                </a:solidFill>
                <a:latin typeface="FontAwesome" pitchFamily="2" charset="0"/>
              </a:rPr>
              <a:t></a:t>
            </a:r>
            <a:endParaRPr lang="en-US" sz="1015" dirty="0">
              <a:solidFill>
                <a:schemeClr val="accent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89010" y="2780156"/>
            <a:ext cx="729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中国 </a:t>
            </a:r>
            <a:r>
              <a:rPr lang="en-US" altLang="zh-CN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18</a:t>
            </a:r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年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7800" y="3037011"/>
            <a:ext cx="324128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>
                <a:solidFill>
                  <a:schemeClr val="accent1"/>
                </a:solidFill>
                <a:latin typeface="FontAwesome" pitchFamily="2" charset="0"/>
              </a:rPr>
              <a:t></a:t>
            </a:r>
            <a:endParaRPr lang="en-US" sz="1015">
              <a:solidFill>
                <a:schemeClr val="accent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99703" y="3088949"/>
            <a:ext cx="7296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日本 </a:t>
            </a:r>
            <a:r>
              <a:rPr lang="en-US" altLang="zh-CN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21</a:t>
            </a:r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年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993811" y="3365157"/>
            <a:ext cx="314510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>
                <a:solidFill>
                  <a:schemeClr val="accent1"/>
                </a:solidFill>
                <a:latin typeface="FontAwesome" pitchFamily="2" charset="0"/>
              </a:rPr>
              <a:t></a:t>
            </a:r>
            <a:endParaRPr lang="en-US" sz="1015">
              <a:solidFill>
                <a:schemeClr val="accent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89009" y="3405025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巴西</a:t>
            </a:r>
            <a:r>
              <a:rPr lang="en-US" altLang="zh-CN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24</a:t>
            </a:r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年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87800" y="3693303"/>
            <a:ext cx="324128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>
                <a:solidFill>
                  <a:schemeClr val="accent1"/>
                </a:solidFill>
                <a:latin typeface="FontAwesome" pitchFamily="2" charset="0"/>
              </a:rPr>
              <a:t></a:t>
            </a:r>
            <a:endParaRPr lang="en-US" sz="1015">
              <a:solidFill>
                <a:schemeClr val="accent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89009" y="3745241"/>
            <a:ext cx="7521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美国 </a:t>
            </a:r>
            <a:r>
              <a:rPr lang="en-US" altLang="zh-CN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60</a:t>
            </a:r>
            <a:r>
              <a:rPr lang="zh-CN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年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987800" y="4030800"/>
            <a:ext cx="324128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5">
                <a:solidFill>
                  <a:schemeClr val="accent1"/>
                </a:solidFill>
                <a:latin typeface="FontAwesome" pitchFamily="2" charset="0"/>
              </a:rPr>
              <a:t></a:t>
            </a:r>
            <a:endParaRPr lang="en-US" sz="1015">
              <a:solidFill>
                <a:schemeClr val="accent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89010" y="4082402"/>
            <a:ext cx="7777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法国 </a:t>
            </a:r>
            <a:r>
              <a:rPr lang="en-US" altLang="zh-CN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115</a:t>
            </a:r>
            <a:r>
              <a:rPr lang="zh-CN" altLang="en-US" sz="1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年</a:t>
            </a:r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36634" y="1507564"/>
            <a:ext cx="4447283" cy="3013879"/>
            <a:chOff x="6182177" y="2010085"/>
            <a:chExt cx="5929710" cy="4018505"/>
          </a:xfrm>
        </p:grpSpPr>
        <p:sp>
          <p:nvSpPr>
            <p:cNvPr id="61" name="Freeform 53"/>
            <p:cNvSpPr>
              <a:spLocks noChangeAspect="1"/>
            </p:cNvSpPr>
            <p:nvPr/>
          </p:nvSpPr>
          <p:spPr bwMode="gray">
            <a:xfrm>
              <a:off x="11285517" y="5288099"/>
              <a:ext cx="59318" cy="70022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62" name="Freeform 54"/>
            <p:cNvSpPr>
              <a:spLocks noChangeAspect="1"/>
            </p:cNvSpPr>
            <p:nvPr/>
          </p:nvSpPr>
          <p:spPr bwMode="gray">
            <a:xfrm>
              <a:off x="10770935" y="4687210"/>
              <a:ext cx="658427" cy="565063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>
                <a:latin typeface="+mn-ea"/>
              </a:endParaRPr>
            </a:p>
          </p:txBody>
        </p:sp>
        <p:sp>
          <p:nvSpPr>
            <p:cNvPr id="63" name="Freeform 55"/>
            <p:cNvSpPr>
              <a:spLocks noChangeAspect="1"/>
            </p:cNvSpPr>
            <p:nvPr/>
          </p:nvSpPr>
          <p:spPr bwMode="gray">
            <a:xfrm>
              <a:off x="11638457" y="5286469"/>
              <a:ext cx="126050" cy="149815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64" name="Freeform 56"/>
            <p:cNvSpPr>
              <a:spLocks noChangeAspect="1"/>
            </p:cNvSpPr>
            <p:nvPr/>
          </p:nvSpPr>
          <p:spPr bwMode="gray">
            <a:xfrm>
              <a:off x="11739298" y="5148054"/>
              <a:ext cx="93426" cy="161214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65" name="Freeform 57"/>
            <p:cNvSpPr>
              <a:spLocks noChangeAspect="1"/>
            </p:cNvSpPr>
            <p:nvPr/>
          </p:nvSpPr>
          <p:spPr bwMode="gray">
            <a:xfrm>
              <a:off x="11596935" y="4863080"/>
              <a:ext cx="47454" cy="4233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66" name="Freeform 58"/>
            <p:cNvSpPr>
              <a:spLocks noChangeAspect="1"/>
            </p:cNvSpPr>
            <p:nvPr/>
          </p:nvSpPr>
          <p:spPr bwMode="gray">
            <a:xfrm>
              <a:off x="10057639" y="3641764"/>
              <a:ext cx="179436" cy="94449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67" name="Freeform 59"/>
            <p:cNvSpPr>
              <a:spLocks noChangeAspect="1"/>
            </p:cNvSpPr>
            <p:nvPr/>
          </p:nvSpPr>
          <p:spPr bwMode="gray">
            <a:xfrm>
              <a:off x="10027980" y="3693873"/>
              <a:ext cx="123085" cy="100962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68" name="Freeform 60"/>
            <p:cNvSpPr>
              <a:spLocks noChangeAspect="1"/>
            </p:cNvSpPr>
            <p:nvPr/>
          </p:nvSpPr>
          <p:spPr bwMode="gray">
            <a:xfrm>
              <a:off x="10085815" y="3715043"/>
              <a:ext cx="4449" cy="6514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69" name="Freeform 61"/>
            <p:cNvSpPr>
              <a:spLocks noChangeAspect="1"/>
            </p:cNvSpPr>
            <p:nvPr/>
          </p:nvSpPr>
          <p:spPr bwMode="gray">
            <a:xfrm>
              <a:off x="10096196" y="3718300"/>
              <a:ext cx="4449" cy="3257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70" name="Freeform 62"/>
            <p:cNvSpPr>
              <a:spLocks noChangeAspect="1"/>
            </p:cNvSpPr>
            <p:nvPr/>
          </p:nvSpPr>
          <p:spPr bwMode="gray">
            <a:xfrm>
              <a:off x="10078401" y="3721557"/>
              <a:ext cx="2966" cy="3257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71" name="Freeform 63"/>
            <p:cNvSpPr>
              <a:spLocks noChangeAspect="1"/>
            </p:cNvSpPr>
            <p:nvPr/>
          </p:nvSpPr>
          <p:spPr bwMode="gray">
            <a:xfrm>
              <a:off x="9915277" y="3754125"/>
              <a:ext cx="234305" cy="195411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72" name="Freeform 64"/>
            <p:cNvSpPr>
              <a:spLocks noChangeAspect="1"/>
            </p:cNvSpPr>
            <p:nvPr/>
          </p:nvSpPr>
          <p:spPr bwMode="gray">
            <a:xfrm>
              <a:off x="10481761" y="4395724"/>
              <a:ext cx="176471" cy="20518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73" name="Freeform 65"/>
            <p:cNvSpPr>
              <a:spLocks noChangeAspect="1"/>
            </p:cNvSpPr>
            <p:nvPr/>
          </p:nvSpPr>
          <p:spPr bwMode="gray">
            <a:xfrm>
              <a:off x="10644885" y="4600904"/>
              <a:ext cx="149778" cy="52109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74" name="Freeform 66"/>
            <p:cNvSpPr>
              <a:spLocks noChangeAspect="1"/>
            </p:cNvSpPr>
            <p:nvPr/>
          </p:nvSpPr>
          <p:spPr bwMode="gray">
            <a:xfrm>
              <a:off x="10704203" y="4418521"/>
              <a:ext cx="161642" cy="151444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75" name="Freeform 67"/>
            <p:cNvSpPr>
              <a:spLocks noChangeAspect="1"/>
            </p:cNvSpPr>
            <p:nvPr/>
          </p:nvSpPr>
          <p:spPr bwMode="gray">
            <a:xfrm>
              <a:off x="11346317" y="4569964"/>
              <a:ext cx="65249" cy="39082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76" name="Freeform 68"/>
            <p:cNvSpPr>
              <a:spLocks noChangeAspect="1"/>
            </p:cNvSpPr>
            <p:nvPr/>
          </p:nvSpPr>
          <p:spPr bwMode="gray">
            <a:xfrm>
              <a:off x="11226199" y="4542282"/>
              <a:ext cx="161642" cy="144930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77" name="Group 69"/>
            <p:cNvGrpSpPr>
              <a:grpSpLocks noChangeAspect="1"/>
            </p:cNvGrpSpPr>
            <p:nvPr/>
          </p:nvGrpSpPr>
          <p:grpSpPr bwMode="gray">
            <a:xfrm>
              <a:off x="10839150" y="4159602"/>
              <a:ext cx="151260" cy="237750"/>
              <a:chOff x="3802" y="2280"/>
              <a:chExt cx="102" cy="146"/>
            </a:xfrm>
            <a:solidFill>
              <a:schemeClr val="bg1">
                <a:lumMod val="85000"/>
              </a:schemeClr>
            </a:solidFill>
          </p:grpSpPr>
          <p:sp>
            <p:nvSpPr>
              <p:cNvPr id="405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06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07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08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09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10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11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12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13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14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15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sp>
          <p:nvSpPr>
            <p:cNvPr id="78" name="Freeform 81"/>
            <p:cNvSpPr>
              <a:spLocks noChangeAspect="1"/>
            </p:cNvSpPr>
            <p:nvPr/>
          </p:nvSpPr>
          <p:spPr bwMode="gray">
            <a:xfrm>
              <a:off x="10785764" y="4405494"/>
              <a:ext cx="22245" cy="19541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79" name="Freeform 82"/>
            <p:cNvSpPr>
              <a:spLocks noChangeAspect="1"/>
            </p:cNvSpPr>
            <p:nvPr/>
          </p:nvSpPr>
          <p:spPr bwMode="gray">
            <a:xfrm>
              <a:off x="10819873" y="4553680"/>
              <a:ext cx="4449" cy="14657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0" name="Freeform 83"/>
            <p:cNvSpPr>
              <a:spLocks noChangeAspect="1"/>
            </p:cNvSpPr>
            <p:nvPr/>
          </p:nvSpPr>
          <p:spPr bwMode="gray">
            <a:xfrm>
              <a:off x="10960752" y="4644871"/>
              <a:ext cx="40040" cy="19541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1" name="Freeform 84"/>
            <p:cNvSpPr>
              <a:spLocks noChangeAspect="1"/>
            </p:cNvSpPr>
            <p:nvPr/>
          </p:nvSpPr>
          <p:spPr bwMode="gray">
            <a:xfrm>
              <a:off x="10941473" y="4657899"/>
              <a:ext cx="25211" cy="22798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2" name="Freeform 85"/>
            <p:cNvSpPr>
              <a:spLocks noChangeAspect="1"/>
            </p:cNvSpPr>
            <p:nvPr/>
          </p:nvSpPr>
          <p:spPr bwMode="gray">
            <a:xfrm>
              <a:off x="11012655" y="4545538"/>
              <a:ext cx="47454" cy="19541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3" name="Freeform 86"/>
            <p:cNvSpPr>
              <a:spLocks noChangeAspect="1"/>
            </p:cNvSpPr>
            <p:nvPr/>
          </p:nvSpPr>
          <p:spPr bwMode="gray">
            <a:xfrm>
              <a:off x="10865843" y="4465745"/>
              <a:ext cx="102323" cy="131902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4" name="Freeform 87"/>
            <p:cNvSpPr>
              <a:spLocks noChangeAspect="1"/>
            </p:cNvSpPr>
            <p:nvPr/>
          </p:nvSpPr>
          <p:spPr bwMode="gray">
            <a:xfrm>
              <a:off x="11003757" y="4455975"/>
              <a:ext cx="23727" cy="5536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5" name="Freeform 88"/>
            <p:cNvSpPr>
              <a:spLocks noChangeAspect="1"/>
            </p:cNvSpPr>
            <p:nvPr/>
          </p:nvSpPr>
          <p:spPr bwMode="gray">
            <a:xfrm>
              <a:off x="11061592" y="4503199"/>
              <a:ext cx="169056" cy="1563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6" name="Freeform 89"/>
            <p:cNvSpPr>
              <a:spLocks noChangeAspect="1"/>
            </p:cNvSpPr>
            <p:nvPr/>
          </p:nvSpPr>
          <p:spPr bwMode="gray">
            <a:xfrm>
              <a:off x="11386358" y="4542282"/>
              <a:ext cx="38557" cy="3908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7" name="Freeform 90"/>
            <p:cNvSpPr>
              <a:spLocks noChangeAspect="1"/>
            </p:cNvSpPr>
            <p:nvPr/>
          </p:nvSpPr>
          <p:spPr bwMode="gray">
            <a:xfrm>
              <a:off x="10592982" y="4073296"/>
              <a:ext cx="117153" cy="27031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8" name="Freeform 91"/>
            <p:cNvSpPr>
              <a:spLocks noChangeAspect="1"/>
            </p:cNvSpPr>
            <p:nvPr/>
          </p:nvSpPr>
          <p:spPr bwMode="gray">
            <a:xfrm>
              <a:off x="10714583" y="4372926"/>
              <a:ext cx="157192" cy="107476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89" name="Freeform 92"/>
            <p:cNvSpPr>
              <a:spLocks noChangeAspect="1"/>
            </p:cNvSpPr>
            <p:nvPr/>
          </p:nvSpPr>
          <p:spPr bwMode="gray">
            <a:xfrm>
              <a:off x="10561841" y="4376182"/>
              <a:ext cx="66733" cy="96077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90" name="Freeform 93"/>
            <p:cNvSpPr>
              <a:spLocks noChangeAspect="1"/>
            </p:cNvSpPr>
            <p:nvPr/>
          </p:nvSpPr>
          <p:spPr bwMode="gray">
            <a:xfrm>
              <a:off x="10520318" y="4120519"/>
              <a:ext cx="127533" cy="275204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91" name="Freeform 94"/>
            <p:cNvSpPr>
              <a:spLocks noChangeAspect="1"/>
            </p:cNvSpPr>
            <p:nvPr/>
          </p:nvSpPr>
          <p:spPr bwMode="gray">
            <a:xfrm>
              <a:off x="10432824" y="3972334"/>
              <a:ext cx="143846" cy="34196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92" name="Freeform 95"/>
            <p:cNvSpPr>
              <a:spLocks noChangeAspect="1"/>
            </p:cNvSpPr>
            <p:nvPr/>
          </p:nvSpPr>
          <p:spPr bwMode="gray">
            <a:xfrm>
              <a:off x="10595947" y="4232881"/>
              <a:ext cx="86011" cy="76536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93" name="Freeform 96"/>
            <p:cNvSpPr>
              <a:spLocks noChangeAspect="1"/>
            </p:cNvSpPr>
            <p:nvPr/>
          </p:nvSpPr>
          <p:spPr bwMode="gray">
            <a:xfrm>
              <a:off x="10561841" y="4086323"/>
              <a:ext cx="117153" cy="159585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94" name="Group 97"/>
            <p:cNvGrpSpPr>
              <a:grpSpLocks noChangeAspect="1"/>
            </p:cNvGrpSpPr>
            <p:nvPr/>
          </p:nvGrpSpPr>
          <p:grpSpPr bwMode="gray">
            <a:xfrm>
              <a:off x="9921208" y="3788322"/>
              <a:ext cx="594661" cy="602516"/>
              <a:chOff x="3183" y="2052"/>
              <a:chExt cx="401" cy="370"/>
            </a:xfrm>
            <a:solidFill>
              <a:schemeClr val="bg1">
                <a:lumMod val="85000"/>
              </a:schemeClr>
            </a:solidFill>
          </p:grpSpPr>
          <p:sp>
            <p:nvSpPr>
              <p:cNvPr id="398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99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00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01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02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03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404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sp>
          <p:nvSpPr>
            <p:cNvPr id="95" name="Freeform 105"/>
            <p:cNvSpPr>
              <a:spLocks noChangeAspect="1"/>
            </p:cNvSpPr>
            <p:nvPr/>
          </p:nvSpPr>
          <p:spPr bwMode="gray">
            <a:xfrm>
              <a:off x="10885122" y="4032585"/>
              <a:ext cx="28176" cy="65137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96" name="Group 106"/>
            <p:cNvGrpSpPr>
              <a:grpSpLocks noChangeAspect="1"/>
            </p:cNvGrpSpPr>
            <p:nvPr/>
          </p:nvGrpSpPr>
          <p:grpSpPr bwMode="gray">
            <a:xfrm>
              <a:off x="11040830" y="3588026"/>
              <a:ext cx="263964" cy="328941"/>
              <a:chOff x="3938" y="1929"/>
              <a:chExt cx="178" cy="202"/>
            </a:xfrm>
            <a:solidFill>
              <a:schemeClr val="bg1">
                <a:lumMod val="85000"/>
              </a:schemeClr>
            </a:solidFill>
          </p:grpSpPr>
          <p:sp>
            <p:nvSpPr>
              <p:cNvPr id="394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95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solidFill>
                <a:srgbClr val="0070C0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96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97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sp>
          <p:nvSpPr>
            <p:cNvPr id="97" name="Freeform 111"/>
            <p:cNvSpPr>
              <a:spLocks noChangeAspect="1"/>
            </p:cNvSpPr>
            <p:nvPr/>
          </p:nvSpPr>
          <p:spPr bwMode="gray">
            <a:xfrm>
              <a:off x="10982996" y="3754125"/>
              <a:ext cx="56352" cy="9282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98" name="Freeform 112"/>
            <p:cNvSpPr>
              <a:spLocks noChangeAspect="1"/>
            </p:cNvSpPr>
            <p:nvPr/>
          </p:nvSpPr>
          <p:spPr bwMode="gray">
            <a:xfrm>
              <a:off x="10360160" y="3405643"/>
              <a:ext cx="514582" cy="276832"/>
            </a:xfrm>
            <a:custGeom>
              <a:avLst/>
              <a:gdLst/>
              <a:ahLst/>
              <a:cxnLst>
                <a:cxn ang="0">
                  <a:pos x="46" y="227"/>
                </a:cxn>
                <a:cxn ang="0">
                  <a:pos x="129" y="180"/>
                </a:cxn>
                <a:cxn ang="0">
                  <a:pos x="243" y="132"/>
                </a:cxn>
                <a:cxn ang="0">
                  <a:pos x="313" y="149"/>
                </a:cxn>
                <a:cxn ang="0">
                  <a:pos x="387" y="187"/>
                </a:cxn>
                <a:cxn ang="0">
                  <a:pos x="508" y="190"/>
                </a:cxn>
                <a:cxn ang="0">
                  <a:pos x="552" y="160"/>
                </a:cxn>
                <a:cxn ang="0">
                  <a:pos x="554" y="99"/>
                </a:cxn>
                <a:cxn ang="0">
                  <a:pos x="582" y="33"/>
                </a:cxn>
                <a:cxn ang="0">
                  <a:pos x="645" y="6"/>
                </a:cxn>
                <a:cxn ang="0">
                  <a:pos x="731" y="47"/>
                </a:cxn>
                <a:cxn ang="0">
                  <a:pos x="787" y="103"/>
                </a:cxn>
                <a:cxn ang="0">
                  <a:pos x="830" y="154"/>
                </a:cxn>
                <a:cxn ang="0">
                  <a:pos x="944" y="132"/>
                </a:cxn>
                <a:cxn ang="0">
                  <a:pos x="1034" y="169"/>
                </a:cxn>
                <a:cxn ang="0">
                  <a:pos x="1104" y="201"/>
                </a:cxn>
                <a:cxn ang="0">
                  <a:pos x="1200" y="249"/>
                </a:cxn>
                <a:cxn ang="0">
                  <a:pos x="1317" y="237"/>
                </a:cxn>
                <a:cxn ang="0">
                  <a:pos x="1439" y="179"/>
                </a:cxn>
                <a:cxn ang="0">
                  <a:pos x="1528" y="199"/>
                </a:cxn>
                <a:cxn ang="0">
                  <a:pos x="1565" y="195"/>
                </a:cxn>
                <a:cxn ang="0">
                  <a:pos x="1525" y="255"/>
                </a:cxn>
                <a:cxn ang="0">
                  <a:pos x="1517" y="325"/>
                </a:cxn>
                <a:cxn ang="0">
                  <a:pos x="1570" y="391"/>
                </a:cxn>
                <a:cxn ang="0">
                  <a:pos x="1667" y="348"/>
                </a:cxn>
                <a:cxn ang="0">
                  <a:pos x="1721" y="415"/>
                </a:cxn>
                <a:cxn ang="0">
                  <a:pos x="1734" y="458"/>
                </a:cxn>
                <a:cxn ang="0">
                  <a:pos x="1663" y="461"/>
                </a:cxn>
                <a:cxn ang="0">
                  <a:pos x="1576" y="482"/>
                </a:cxn>
                <a:cxn ang="0">
                  <a:pos x="1489" y="551"/>
                </a:cxn>
                <a:cxn ang="0">
                  <a:pos x="1411" y="611"/>
                </a:cxn>
                <a:cxn ang="0">
                  <a:pos x="1344" y="588"/>
                </a:cxn>
                <a:cxn ang="0">
                  <a:pos x="1298" y="646"/>
                </a:cxn>
                <a:cxn ang="0">
                  <a:pos x="1255" y="752"/>
                </a:cxn>
                <a:cxn ang="0">
                  <a:pos x="1163" y="789"/>
                </a:cxn>
                <a:cxn ang="0">
                  <a:pos x="1088" y="788"/>
                </a:cxn>
                <a:cxn ang="0">
                  <a:pos x="1014" y="815"/>
                </a:cxn>
                <a:cxn ang="0">
                  <a:pos x="942" y="847"/>
                </a:cxn>
                <a:cxn ang="0">
                  <a:pos x="903" y="834"/>
                </a:cxn>
                <a:cxn ang="0">
                  <a:pos x="801" y="805"/>
                </a:cxn>
                <a:cxn ang="0">
                  <a:pos x="744" y="767"/>
                </a:cxn>
                <a:cxn ang="0">
                  <a:pos x="527" y="766"/>
                </a:cxn>
                <a:cxn ang="0">
                  <a:pos x="463" y="730"/>
                </a:cxn>
                <a:cxn ang="0">
                  <a:pos x="421" y="659"/>
                </a:cxn>
                <a:cxn ang="0">
                  <a:pos x="353" y="625"/>
                </a:cxn>
                <a:cxn ang="0">
                  <a:pos x="280" y="590"/>
                </a:cxn>
                <a:cxn ang="0">
                  <a:pos x="211" y="584"/>
                </a:cxn>
                <a:cxn ang="0">
                  <a:pos x="158" y="552"/>
                </a:cxn>
                <a:cxn ang="0">
                  <a:pos x="163" y="470"/>
                </a:cxn>
                <a:cxn ang="0">
                  <a:pos x="124" y="372"/>
                </a:cxn>
                <a:cxn ang="0">
                  <a:pos x="70" y="369"/>
                </a:cxn>
                <a:cxn ang="0">
                  <a:pos x="3" y="288"/>
                </a:cxn>
              </a:cxnLst>
              <a:rect l="0" t="0" r="r" b="b"/>
              <a:pathLst>
                <a:path w="1734" h="848">
                  <a:moveTo>
                    <a:pt x="0" y="273"/>
                  </a:moveTo>
                  <a:lnTo>
                    <a:pt x="12" y="251"/>
                  </a:lnTo>
                  <a:lnTo>
                    <a:pt x="28" y="234"/>
                  </a:lnTo>
                  <a:lnTo>
                    <a:pt x="46" y="227"/>
                  </a:lnTo>
                  <a:lnTo>
                    <a:pt x="65" y="221"/>
                  </a:lnTo>
                  <a:lnTo>
                    <a:pt x="84" y="208"/>
                  </a:lnTo>
                  <a:lnTo>
                    <a:pt x="104" y="192"/>
                  </a:lnTo>
                  <a:lnTo>
                    <a:pt x="129" y="180"/>
                  </a:lnTo>
                  <a:lnTo>
                    <a:pt x="154" y="158"/>
                  </a:lnTo>
                  <a:lnTo>
                    <a:pt x="195" y="146"/>
                  </a:lnTo>
                  <a:lnTo>
                    <a:pt x="220" y="135"/>
                  </a:lnTo>
                  <a:lnTo>
                    <a:pt x="243" y="132"/>
                  </a:lnTo>
                  <a:lnTo>
                    <a:pt x="265" y="136"/>
                  </a:lnTo>
                  <a:lnTo>
                    <a:pt x="281" y="142"/>
                  </a:lnTo>
                  <a:lnTo>
                    <a:pt x="294" y="153"/>
                  </a:lnTo>
                  <a:lnTo>
                    <a:pt x="313" y="149"/>
                  </a:lnTo>
                  <a:lnTo>
                    <a:pt x="334" y="148"/>
                  </a:lnTo>
                  <a:lnTo>
                    <a:pt x="351" y="151"/>
                  </a:lnTo>
                  <a:lnTo>
                    <a:pt x="382" y="180"/>
                  </a:lnTo>
                  <a:lnTo>
                    <a:pt x="387" y="187"/>
                  </a:lnTo>
                  <a:lnTo>
                    <a:pt x="404" y="190"/>
                  </a:lnTo>
                  <a:lnTo>
                    <a:pt x="451" y="183"/>
                  </a:lnTo>
                  <a:lnTo>
                    <a:pt x="464" y="189"/>
                  </a:lnTo>
                  <a:lnTo>
                    <a:pt x="508" y="190"/>
                  </a:lnTo>
                  <a:lnTo>
                    <a:pt x="546" y="185"/>
                  </a:lnTo>
                  <a:lnTo>
                    <a:pt x="556" y="180"/>
                  </a:lnTo>
                  <a:lnTo>
                    <a:pt x="556" y="172"/>
                  </a:lnTo>
                  <a:lnTo>
                    <a:pt x="552" y="160"/>
                  </a:lnTo>
                  <a:lnTo>
                    <a:pt x="555" y="146"/>
                  </a:lnTo>
                  <a:lnTo>
                    <a:pt x="565" y="130"/>
                  </a:lnTo>
                  <a:lnTo>
                    <a:pt x="565" y="114"/>
                  </a:lnTo>
                  <a:lnTo>
                    <a:pt x="554" y="99"/>
                  </a:lnTo>
                  <a:lnTo>
                    <a:pt x="550" y="81"/>
                  </a:lnTo>
                  <a:lnTo>
                    <a:pt x="552" y="63"/>
                  </a:lnTo>
                  <a:lnTo>
                    <a:pt x="568" y="49"/>
                  </a:lnTo>
                  <a:lnTo>
                    <a:pt x="582" y="33"/>
                  </a:lnTo>
                  <a:lnTo>
                    <a:pt x="600" y="18"/>
                  </a:lnTo>
                  <a:lnTo>
                    <a:pt x="611" y="1"/>
                  </a:lnTo>
                  <a:lnTo>
                    <a:pt x="625" y="0"/>
                  </a:lnTo>
                  <a:lnTo>
                    <a:pt x="645" y="6"/>
                  </a:lnTo>
                  <a:lnTo>
                    <a:pt x="659" y="17"/>
                  </a:lnTo>
                  <a:lnTo>
                    <a:pt x="696" y="27"/>
                  </a:lnTo>
                  <a:lnTo>
                    <a:pt x="707" y="41"/>
                  </a:lnTo>
                  <a:lnTo>
                    <a:pt x="731" y="47"/>
                  </a:lnTo>
                  <a:lnTo>
                    <a:pt x="755" y="50"/>
                  </a:lnTo>
                  <a:lnTo>
                    <a:pt x="772" y="57"/>
                  </a:lnTo>
                  <a:lnTo>
                    <a:pt x="782" y="73"/>
                  </a:lnTo>
                  <a:lnTo>
                    <a:pt x="787" y="103"/>
                  </a:lnTo>
                  <a:lnTo>
                    <a:pt x="787" y="124"/>
                  </a:lnTo>
                  <a:lnTo>
                    <a:pt x="792" y="124"/>
                  </a:lnTo>
                  <a:lnTo>
                    <a:pt x="807" y="138"/>
                  </a:lnTo>
                  <a:lnTo>
                    <a:pt x="830" y="154"/>
                  </a:lnTo>
                  <a:lnTo>
                    <a:pt x="864" y="165"/>
                  </a:lnTo>
                  <a:lnTo>
                    <a:pt x="892" y="159"/>
                  </a:lnTo>
                  <a:lnTo>
                    <a:pt x="919" y="144"/>
                  </a:lnTo>
                  <a:lnTo>
                    <a:pt x="944" y="132"/>
                  </a:lnTo>
                  <a:lnTo>
                    <a:pt x="975" y="140"/>
                  </a:lnTo>
                  <a:lnTo>
                    <a:pt x="1023" y="157"/>
                  </a:lnTo>
                  <a:lnTo>
                    <a:pt x="1033" y="169"/>
                  </a:lnTo>
                  <a:lnTo>
                    <a:pt x="1034" y="169"/>
                  </a:lnTo>
                  <a:lnTo>
                    <a:pt x="1040" y="174"/>
                  </a:lnTo>
                  <a:lnTo>
                    <a:pt x="1062" y="186"/>
                  </a:lnTo>
                  <a:lnTo>
                    <a:pt x="1083" y="192"/>
                  </a:lnTo>
                  <a:lnTo>
                    <a:pt x="1104" y="201"/>
                  </a:lnTo>
                  <a:lnTo>
                    <a:pt x="1118" y="221"/>
                  </a:lnTo>
                  <a:lnTo>
                    <a:pt x="1145" y="237"/>
                  </a:lnTo>
                  <a:lnTo>
                    <a:pt x="1177" y="242"/>
                  </a:lnTo>
                  <a:lnTo>
                    <a:pt x="1200" y="249"/>
                  </a:lnTo>
                  <a:lnTo>
                    <a:pt x="1218" y="250"/>
                  </a:lnTo>
                  <a:lnTo>
                    <a:pt x="1243" y="248"/>
                  </a:lnTo>
                  <a:lnTo>
                    <a:pt x="1261" y="256"/>
                  </a:lnTo>
                  <a:lnTo>
                    <a:pt x="1317" y="237"/>
                  </a:lnTo>
                  <a:lnTo>
                    <a:pt x="1351" y="229"/>
                  </a:lnTo>
                  <a:lnTo>
                    <a:pt x="1378" y="224"/>
                  </a:lnTo>
                  <a:lnTo>
                    <a:pt x="1415" y="195"/>
                  </a:lnTo>
                  <a:lnTo>
                    <a:pt x="1439" y="179"/>
                  </a:lnTo>
                  <a:lnTo>
                    <a:pt x="1464" y="170"/>
                  </a:lnTo>
                  <a:lnTo>
                    <a:pt x="1489" y="180"/>
                  </a:lnTo>
                  <a:lnTo>
                    <a:pt x="1507" y="195"/>
                  </a:lnTo>
                  <a:lnTo>
                    <a:pt x="1528" y="199"/>
                  </a:lnTo>
                  <a:lnTo>
                    <a:pt x="1545" y="195"/>
                  </a:lnTo>
                  <a:lnTo>
                    <a:pt x="1559" y="187"/>
                  </a:lnTo>
                  <a:lnTo>
                    <a:pt x="1565" y="190"/>
                  </a:lnTo>
                  <a:lnTo>
                    <a:pt x="1565" y="195"/>
                  </a:lnTo>
                  <a:lnTo>
                    <a:pt x="1556" y="203"/>
                  </a:lnTo>
                  <a:lnTo>
                    <a:pt x="1540" y="232"/>
                  </a:lnTo>
                  <a:lnTo>
                    <a:pt x="1529" y="246"/>
                  </a:lnTo>
                  <a:lnTo>
                    <a:pt x="1525" y="255"/>
                  </a:lnTo>
                  <a:lnTo>
                    <a:pt x="1525" y="271"/>
                  </a:lnTo>
                  <a:lnTo>
                    <a:pt x="1528" y="288"/>
                  </a:lnTo>
                  <a:lnTo>
                    <a:pt x="1525" y="308"/>
                  </a:lnTo>
                  <a:lnTo>
                    <a:pt x="1517" y="325"/>
                  </a:lnTo>
                  <a:lnTo>
                    <a:pt x="1517" y="347"/>
                  </a:lnTo>
                  <a:lnTo>
                    <a:pt x="1520" y="367"/>
                  </a:lnTo>
                  <a:lnTo>
                    <a:pt x="1529" y="382"/>
                  </a:lnTo>
                  <a:lnTo>
                    <a:pt x="1570" y="391"/>
                  </a:lnTo>
                  <a:lnTo>
                    <a:pt x="1595" y="389"/>
                  </a:lnTo>
                  <a:lnTo>
                    <a:pt x="1620" y="382"/>
                  </a:lnTo>
                  <a:lnTo>
                    <a:pt x="1638" y="369"/>
                  </a:lnTo>
                  <a:lnTo>
                    <a:pt x="1667" y="348"/>
                  </a:lnTo>
                  <a:lnTo>
                    <a:pt x="1673" y="362"/>
                  </a:lnTo>
                  <a:lnTo>
                    <a:pt x="1686" y="377"/>
                  </a:lnTo>
                  <a:lnTo>
                    <a:pt x="1715" y="401"/>
                  </a:lnTo>
                  <a:lnTo>
                    <a:pt x="1721" y="415"/>
                  </a:lnTo>
                  <a:lnTo>
                    <a:pt x="1719" y="428"/>
                  </a:lnTo>
                  <a:lnTo>
                    <a:pt x="1719" y="437"/>
                  </a:lnTo>
                  <a:lnTo>
                    <a:pt x="1733" y="445"/>
                  </a:lnTo>
                  <a:lnTo>
                    <a:pt x="1734" y="458"/>
                  </a:lnTo>
                  <a:lnTo>
                    <a:pt x="1724" y="464"/>
                  </a:lnTo>
                  <a:lnTo>
                    <a:pt x="1707" y="461"/>
                  </a:lnTo>
                  <a:lnTo>
                    <a:pt x="1688" y="456"/>
                  </a:lnTo>
                  <a:lnTo>
                    <a:pt x="1663" y="461"/>
                  </a:lnTo>
                  <a:lnTo>
                    <a:pt x="1638" y="465"/>
                  </a:lnTo>
                  <a:lnTo>
                    <a:pt x="1613" y="464"/>
                  </a:lnTo>
                  <a:lnTo>
                    <a:pt x="1592" y="468"/>
                  </a:lnTo>
                  <a:lnTo>
                    <a:pt x="1576" y="482"/>
                  </a:lnTo>
                  <a:lnTo>
                    <a:pt x="1525" y="538"/>
                  </a:lnTo>
                  <a:lnTo>
                    <a:pt x="1507" y="550"/>
                  </a:lnTo>
                  <a:lnTo>
                    <a:pt x="1500" y="552"/>
                  </a:lnTo>
                  <a:lnTo>
                    <a:pt x="1489" y="551"/>
                  </a:lnTo>
                  <a:lnTo>
                    <a:pt x="1477" y="551"/>
                  </a:lnTo>
                  <a:lnTo>
                    <a:pt x="1457" y="573"/>
                  </a:lnTo>
                  <a:lnTo>
                    <a:pt x="1438" y="594"/>
                  </a:lnTo>
                  <a:lnTo>
                    <a:pt x="1411" y="611"/>
                  </a:lnTo>
                  <a:lnTo>
                    <a:pt x="1393" y="611"/>
                  </a:lnTo>
                  <a:lnTo>
                    <a:pt x="1372" y="606"/>
                  </a:lnTo>
                  <a:lnTo>
                    <a:pt x="1360" y="593"/>
                  </a:lnTo>
                  <a:lnTo>
                    <a:pt x="1344" y="588"/>
                  </a:lnTo>
                  <a:lnTo>
                    <a:pt x="1323" y="594"/>
                  </a:lnTo>
                  <a:lnTo>
                    <a:pt x="1314" y="611"/>
                  </a:lnTo>
                  <a:lnTo>
                    <a:pt x="1301" y="631"/>
                  </a:lnTo>
                  <a:lnTo>
                    <a:pt x="1298" y="646"/>
                  </a:lnTo>
                  <a:lnTo>
                    <a:pt x="1320" y="675"/>
                  </a:lnTo>
                  <a:lnTo>
                    <a:pt x="1323" y="689"/>
                  </a:lnTo>
                  <a:lnTo>
                    <a:pt x="1265" y="738"/>
                  </a:lnTo>
                  <a:lnTo>
                    <a:pt x="1255" y="752"/>
                  </a:lnTo>
                  <a:lnTo>
                    <a:pt x="1235" y="767"/>
                  </a:lnTo>
                  <a:lnTo>
                    <a:pt x="1221" y="776"/>
                  </a:lnTo>
                  <a:lnTo>
                    <a:pt x="1191" y="787"/>
                  </a:lnTo>
                  <a:lnTo>
                    <a:pt x="1163" y="789"/>
                  </a:lnTo>
                  <a:lnTo>
                    <a:pt x="1158" y="792"/>
                  </a:lnTo>
                  <a:lnTo>
                    <a:pt x="1130" y="783"/>
                  </a:lnTo>
                  <a:lnTo>
                    <a:pt x="1114" y="789"/>
                  </a:lnTo>
                  <a:lnTo>
                    <a:pt x="1088" y="788"/>
                  </a:lnTo>
                  <a:lnTo>
                    <a:pt x="1070" y="795"/>
                  </a:lnTo>
                  <a:lnTo>
                    <a:pt x="1033" y="802"/>
                  </a:lnTo>
                  <a:lnTo>
                    <a:pt x="1022" y="805"/>
                  </a:lnTo>
                  <a:lnTo>
                    <a:pt x="1014" y="815"/>
                  </a:lnTo>
                  <a:lnTo>
                    <a:pt x="1003" y="819"/>
                  </a:lnTo>
                  <a:lnTo>
                    <a:pt x="990" y="821"/>
                  </a:lnTo>
                  <a:lnTo>
                    <a:pt x="960" y="832"/>
                  </a:lnTo>
                  <a:lnTo>
                    <a:pt x="942" y="847"/>
                  </a:lnTo>
                  <a:lnTo>
                    <a:pt x="932" y="848"/>
                  </a:lnTo>
                  <a:lnTo>
                    <a:pt x="920" y="845"/>
                  </a:lnTo>
                  <a:lnTo>
                    <a:pt x="909" y="836"/>
                  </a:lnTo>
                  <a:lnTo>
                    <a:pt x="903" y="834"/>
                  </a:lnTo>
                  <a:lnTo>
                    <a:pt x="874" y="832"/>
                  </a:lnTo>
                  <a:lnTo>
                    <a:pt x="852" y="825"/>
                  </a:lnTo>
                  <a:lnTo>
                    <a:pt x="834" y="815"/>
                  </a:lnTo>
                  <a:lnTo>
                    <a:pt x="801" y="805"/>
                  </a:lnTo>
                  <a:lnTo>
                    <a:pt x="778" y="795"/>
                  </a:lnTo>
                  <a:lnTo>
                    <a:pt x="763" y="782"/>
                  </a:lnTo>
                  <a:lnTo>
                    <a:pt x="754" y="771"/>
                  </a:lnTo>
                  <a:lnTo>
                    <a:pt x="744" y="767"/>
                  </a:lnTo>
                  <a:lnTo>
                    <a:pt x="710" y="756"/>
                  </a:lnTo>
                  <a:lnTo>
                    <a:pt x="693" y="754"/>
                  </a:lnTo>
                  <a:lnTo>
                    <a:pt x="675" y="756"/>
                  </a:lnTo>
                  <a:lnTo>
                    <a:pt x="527" y="766"/>
                  </a:lnTo>
                  <a:lnTo>
                    <a:pt x="506" y="766"/>
                  </a:lnTo>
                  <a:lnTo>
                    <a:pt x="492" y="760"/>
                  </a:lnTo>
                  <a:lnTo>
                    <a:pt x="476" y="746"/>
                  </a:lnTo>
                  <a:lnTo>
                    <a:pt x="463" y="730"/>
                  </a:lnTo>
                  <a:lnTo>
                    <a:pt x="451" y="716"/>
                  </a:lnTo>
                  <a:lnTo>
                    <a:pt x="439" y="696"/>
                  </a:lnTo>
                  <a:lnTo>
                    <a:pt x="432" y="676"/>
                  </a:lnTo>
                  <a:lnTo>
                    <a:pt x="421" y="659"/>
                  </a:lnTo>
                  <a:lnTo>
                    <a:pt x="410" y="644"/>
                  </a:lnTo>
                  <a:lnTo>
                    <a:pt x="398" y="643"/>
                  </a:lnTo>
                  <a:lnTo>
                    <a:pt x="385" y="633"/>
                  </a:lnTo>
                  <a:lnTo>
                    <a:pt x="353" y="625"/>
                  </a:lnTo>
                  <a:lnTo>
                    <a:pt x="337" y="616"/>
                  </a:lnTo>
                  <a:lnTo>
                    <a:pt x="322" y="606"/>
                  </a:lnTo>
                  <a:lnTo>
                    <a:pt x="292" y="596"/>
                  </a:lnTo>
                  <a:lnTo>
                    <a:pt x="280" y="590"/>
                  </a:lnTo>
                  <a:lnTo>
                    <a:pt x="267" y="590"/>
                  </a:lnTo>
                  <a:lnTo>
                    <a:pt x="254" y="595"/>
                  </a:lnTo>
                  <a:lnTo>
                    <a:pt x="245" y="595"/>
                  </a:lnTo>
                  <a:lnTo>
                    <a:pt x="211" y="584"/>
                  </a:lnTo>
                  <a:lnTo>
                    <a:pt x="180" y="581"/>
                  </a:lnTo>
                  <a:lnTo>
                    <a:pt x="164" y="574"/>
                  </a:lnTo>
                  <a:lnTo>
                    <a:pt x="157" y="567"/>
                  </a:lnTo>
                  <a:lnTo>
                    <a:pt x="158" y="552"/>
                  </a:lnTo>
                  <a:lnTo>
                    <a:pt x="166" y="536"/>
                  </a:lnTo>
                  <a:lnTo>
                    <a:pt x="167" y="517"/>
                  </a:lnTo>
                  <a:lnTo>
                    <a:pt x="163" y="498"/>
                  </a:lnTo>
                  <a:lnTo>
                    <a:pt x="163" y="470"/>
                  </a:lnTo>
                  <a:lnTo>
                    <a:pt x="151" y="427"/>
                  </a:lnTo>
                  <a:lnTo>
                    <a:pt x="141" y="410"/>
                  </a:lnTo>
                  <a:lnTo>
                    <a:pt x="134" y="388"/>
                  </a:lnTo>
                  <a:lnTo>
                    <a:pt x="124" y="372"/>
                  </a:lnTo>
                  <a:lnTo>
                    <a:pt x="108" y="369"/>
                  </a:lnTo>
                  <a:lnTo>
                    <a:pt x="93" y="361"/>
                  </a:lnTo>
                  <a:lnTo>
                    <a:pt x="77" y="358"/>
                  </a:lnTo>
                  <a:lnTo>
                    <a:pt x="70" y="369"/>
                  </a:lnTo>
                  <a:lnTo>
                    <a:pt x="55" y="358"/>
                  </a:lnTo>
                  <a:lnTo>
                    <a:pt x="44" y="337"/>
                  </a:lnTo>
                  <a:lnTo>
                    <a:pt x="14" y="314"/>
                  </a:lnTo>
                  <a:lnTo>
                    <a:pt x="3" y="288"/>
                  </a:lnTo>
                  <a:lnTo>
                    <a:pt x="0" y="277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99" name="Freeform 113"/>
            <p:cNvSpPr>
              <a:spLocks noChangeAspect="1"/>
            </p:cNvSpPr>
            <p:nvPr/>
          </p:nvSpPr>
          <p:spPr bwMode="gray">
            <a:xfrm>
              <a:off x="10698272" y="4130290"/>
              <a:ext cx="38557" cy="37455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00" name="Freeform 114"/>
            <p:cNvSpPr>
              <a:spLocks noChangeAspect="1"/>
            </p:cNvSpPr>
            <p:nvPr/>
          </p:nvSpPr>
          <p:spPr bwMode="gray">
            <a:xfrm>
              <a:off x="10128821" y="3368189"/>
              <a:ext cx="996538" cy="760473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solidFill>
              <a:schemeClr val="accent6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01" name="Freeform 115"/>
            <p:cNvSpPr>
              <a:spLocks noChangeAspect="1"/>
            </p:cNvSpPr>
            <p:nvPr/>
          </p:nvSpPr>
          <p:spPr bwMode="gray">
            <a:xfrm>
              <a:off x="10954820" y="3649906"/>
              <a:ext cx="102323" cy="123760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102" name="Group 116"/>
            <p:cNvGrpSpPr>
              <a:grpSpLocks noChangeAspect="1"/>
            </p:cNvGrpSpPr>
            <p:nvPr/>
          </p:nvGrpSpPr>
          <p:grpSpPr bwMode="gray">
            <a:xfrm>
              <a:off x="9249434" y="2010086"/>
              <a:ext cx="2777555" cy="1680531"/>
              <a:chOff x="2730" y="960"/>
              <a:chExt cx="1873" cy="1032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377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381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82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83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84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85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86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87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88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89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90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91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92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93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sp>
            <p:nvSpPr>
              <p:cNvPr id="378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79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80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grpSp>
          <p:nvGrpSpPr>
            <p:cNvPr id="103" name="Group 135"/>
            <p:cNvGrpSpPr>
              <a:grpSpLocks noChangeAspect="1"/>
            </p:cNvGrpSpPr>
            <p:nvPr/>
          </p:nvGrpSpPr>
          <p:grpSpPr bwMode="gray">
            <a:xfrm>
              <a:off x="9356206" y="3669447"/>
              <a:ext cx="605041" cy="600888"/>
              <a:chOff x="2802" y="1979"/>
              <a:chExt cx="408" cy="369"/>
            </a:xfrm>
            <a:solidFill>
              <a:schemeClr val="bg1">
                <a:lumMod val="85000"/>
              </a:schemeClr>
            </a:solidFill>
          </p:grpSpPr>
          <p:sp>
            <p:nvSpPr>
              <p:cNvPr id="348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349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374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75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76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sp>
            <p:nvSpPr>
              <p:cNvPr id="350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351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372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73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grpSp>
            <p:nvGrpSpPr>
              <p:cNvPr id="352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370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71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sp>
            <p:nvSpPr>
              <p:cNvPr id="353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354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368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69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sp>
            <p:nvSpPr>
              <p:cNvPr id="355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356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366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67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sp>
            <p:nvSpPr>
              <p:cNvPr id="357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58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59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360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364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65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sp>
            <p:nvSpPr>
              <p:cNvPr id="361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62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63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sp>
          <p:nvSpPr>
            <p:cNvPr id="104" name="Freeform 165"/>
            <p:cNvSpPr>
              <a:spLocks noChangeAspect="1"/>
            </p:cNvSpPr>
            <p:nvPr/>
          </p:nvSpPr>
          <p:spPr bwMode="gray">
            <a:xfrm>
              <a:off x="9637966" y="3687360"/>
              <a:ext cx="50420" cy="5699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05" name="Freeform 166"/>
            <p:cNvSpPr>
              <a:spLocks noChangeAspect="1"/>
            </p:cNvSpPr>
            <p:nvPr/>
          </p:nvSpPr>
          <p:spPr bwMode="gray">
            <a:xfrm>
              <a:off x="9688386" y="3306308"/>
              <a:ext cx="661393" cy="387565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06" name="Freeform 167"/>
            <p:cNvSpPr>
              <a:spLocks noChangeAspect="1"/>
            </p:cNvSpPr>
            <p:nvPr/>
          </p:nvSpPr>
          <p:spPr bwMode="gray">
            <a:xfrm>
              <a:off x="9580131" y="3633622"/>
              <a:ext cx="109738" cy="58623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07" name="Freeform 168"/>
            <p:cNvSpPr>
              <a:spLocks noChangeAspect="1"/>
            </p:cNvSpPr>
            <p:nvPr/>
          </p:nvSpPr>
          <p:spPr bwMode="gray">
            <a:xfrm>
              <a:off x="9842612" y="3583140"/>
              <a:ext cx="278793" cy="198667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08" name="Freeform 169"/>
            <p:cNvSpPr>
              <a:spLocks noChangeAspect="1"/>
            </p:cNvSpPr>
            <p:nvPr/>
          </p:nvSpPr>
          <p:spPr bwMode="gray">
            <a:xfrm>
              <a:off x="9784777" y="3651534"/>
              <a:ext cx="231339" cy="175869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109" name="Group 170"/>
            <p:cNvGrpSpPr>
              <a:grpSpLocks noChangeAspect="1"/>
            </p:cNvGrpSpPr>
            <p:nvPr/>
          </p:nvGrpSpPr>
          <p:grpSpPr bwMode="gray">
            <a:xfrm>
              <a:off x="9660210" y="3674332"/>
              <a:ext cx="90460" cy="79793"/>
              <a:chOff x="3007" y="1982"/>
              <a:chExt cx="61" cy="49"/>
            </a:xfrm>
            <a:solidFill>
              <a:schemeClr val="bg1">
                <a:lumMod val="85000"/>
              </a:schemeClr>
            </a:solidFill>
          </p:grpSpPr>
          <p:sp>
            <p:nvSpPr>
              <p:cNvPr id="346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47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sp>
          <p:nvSpPr>
            <p:cNvPr id="110" name="Freeform 173"/>
            <p:cNvSpPr>
              <a:spLocks noChangeAspect="1"/>
            </p:cNvSpPr>
            <p:nvPr/>
          </p:nvSpPr>
          <p:spPr bwMode="gray">
            <a:xfrm>
              <a:off x="8533174" y="2894318"/>
              <a:ext cx="177953" cy="133531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111" name="Group 222"/>
            <p:cNvGrpSpPr>
              <a:grpSpLocks noChangeAspect="1"/>
            </p:cNvGrpSpPr>
            <p:nvPr/>
          </p:nvGrpSpPr>
          <p:grpSpPr bwMode="gray">
            <a:xfrm>
              <a:off x="9105590" y="2010085"/>
              <a:ext cx="268413" cy="304516"/>
              <a:chOff x="3202" y="1036"/>
              <a:chExt cx="181" cy="187"/>
            </a:xfrm>
            <a:solidFill>
              <a:schemeClr val="bg1">
                <a:lumMod val="85000"/>
              </a:schemeClr>
            </a:solidFill>
          </p:grpSpPr>
          <p:sp>
            <p:nvSpPr>
              <p:cNvPr id="340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41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42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43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44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45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sp>
          <p:nvSpPr>
            <p:cNvPr id="112" name="Freeform 229"/>
            <p:cNvSpPr>
              <a:spLocks noChangeAspect="1"/>
            </p:cNvSpPr>
            <p:nvPr/>
          </p:nvSpPr>
          <p:spPr bwMode="gray">
            <a:xfrm>
              <a:off x="8215824" y="3156494"/>
              <a:ext cx="5932" cy="651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13" name="Freeform 230"/>
            <p:cNvSpPr>
              <a:spLocks noChangeAspect="1"/>
            </p:cNvSpPr>
            <p:nvPr/>
          </p:nvSpPr>
          <p:spPr bwMode="gray">
            <a:xfrm>
              <a:off x="8531690" y="2565377"/>
              <a:ext cx="43006" cy="45596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14" name="Freeform 231"/>
            <p:cNvSpPr>
              <a:spLocks noChangeAspect="1"/>
            </p:cNvSpPr>
            <p:nvPr/>
          </p:nvSpPr>
          <p:spPr bwMode="gray">
            <a:xfrm>
              <a:off x="8475338" y="2671224"/>
              <a:ext cx="43006" cy="32569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15" name="Freeform 232"/>
            <p:cNvSpPr>
              <a:spLocks noChangeAspect="1"/>
            </p:cNvSpPr>
            <p:nvPr/>
          </p:nvSpPr>
          <p:spPr bwMode="gray">
            <a:xfrm>
              <a:off x="8217306" y="3151609"/>
              <a:ext cx="13347" cy="4886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16" name="Freeform 233"/>
            <p:cNvSpPr>
              <a:spLocks noChangeAspect="1"/>
            </p:cNvSpPr>
            <p:nvPr/>
          </p:nvSpPr>
          <p:spPr bwMode="gray">
            <a:xfrm>
              <a:off x="7745730" y="2010085"/>
              <a:ext cx="900148" cy="1143152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17" name="Freeform 234"/>
            <p:cNvSpPr>
              <a:spLocks noChangeAspect="1"/>
            </p:cNvSpPr>
            <p:nvPr/>
          </p:nvSpPr>
          <p:spPr bwMode="gray">
            <a:xfrm>
              <a:off x="8039353" y="2710307"/>
              <a:ext cx="48938" cy="5373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18" name="Freeform 235"/>
            <p:cNvSpPr>
              <a:spLocks noChangeAspect="1"/>
            </p:cNvSpPr>
            <p:nvPr/>
          </p:nvSpPr>
          <p:spPr bwMode="gray">
            <a:xfrm>
              <a:off x="7810979" y="2247835"/>
              <a:ext cx="48938" cy="19541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119" name="Group 236"/>
            <p:cNvGrpSpPr>
              <a:grpSpLocks noChangeAspect="1"/>
            </p:cNvGrpSpPr>
            <p:nvPr/>
          </p:nvGrpSpPr>
          <p:grpSpPr bwMode="gray">
            <a:xfrm>
              <a:off x="7609299" y="4273591"/>
              <a:ext cx="754819" cy="1400443"/>
              <a:chOff x="1624" y="2350"/>
              <a:chExt cx="509" cy="860"/>
            </a:xfrm>
            <a:solidFill>
              <a:schemeClr val="bg1">
                <a:lumMod val="85000"/>
              </a:schemeClr>
            </a:solidFill>
          </p:grpSpPr>
          <p:sp>
            <p:nvSpPr>
              <p:cNvPr id="315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16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17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18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19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0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1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2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3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4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5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6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7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8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29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0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1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2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3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4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5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6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7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8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39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sp>
          <p:nvSpPr>
            <p:cNvPr id="120" name="Freeform 262"/>
            <p:cNvSpPr>
              <a:spLocks noChangeAspect="1"/>
            </p:cNvSpPr>
            <p:nvPr/>
          </p:nvSpPr>
          <p:spPr bwMode="gray">
            <a:xfrm>
              <a:off x="7506976" y="4226368"/>
              <a:ext cx="69699" cy="76536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21" name="Freeform 263"/>
            <p:cNvSpPr>
              <a:spLocks noChangeAspect="1"/>
            </p:cNvSpPr>
            <p:nvPr/>
          </p:nvSpPr>
          <p:spPr bwMode="gray">
            <a:xfrm>
              <a:off x="7581123" y="4324073"/>
              <a:ext cx="94908" cy="43968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22" name="Freeform 264"/>
            <p:cNvSpPr>
              <a:spLocks noChangeAspect="1"/>
            </p:cNvSpPr>
            <p:nvPr/>
          </p:nvSpPr>
          <p:spPr bwMode="gray">
            <a:xfrm>
              <a:off x="7431346" y="4174258"/>
              <a:ext cx="63768" cy="76536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23" name="Freeform 265"/>
            <p:cNvSpPr>
              <a:spLocks noChangeAspect="1"/>
            </p:cNvSpPr>
            <p:nvPr/>
          </p:nvSpPr>
          <p:spPr bwMode="gray">
            <a:xfrm>
              <a:off x="7480284" y="4162859"/>
              <a:ext cx="17796" cy="47224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24" name="Freeform 266"/>
            <p:cNvSpPr>
              <a:spLocks noChangeAspect="1"/>
            </p:cNvSpPr>
            <p:nvPr/>
          </p:nvSpPr>
          <p:spPr bwMode="gray">
            <a:xfrm>
              <a:off x="7466937" y="4237766"/>
              <a:ext cx="37074" cy="2279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25" name="Freeform 267"/>
            <p:cNvSpPr>
              <a:spLocks noChangeAspect="1"/>
            </p:cNvSpPr>
            <p:nvPr/>
          </p:nvSpPr>
          <p:spPr bwMode="gray">
            <a:xfrm>
              <a:off x="7535152" y="4296389"/>
              <a:ext cx="53386" cy="52109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26" name="Freeform 268"/>
            <p:cNvSpPr>
              <a:spLocks noChangeAspect="1"/>
            </p:cNvSpPr>
            <p:nvPr/>
          </p:nvSpPr>
          <p:spPr bwMode="gray">
            <a:xfrm>
              <a:off x="7477317" y="4208455"/>
              <a:ext cx="99358" cy="55367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27" name="Freeform 269"/>
            <p:cNvSpPr>
              <a:spLocks noChangeAspect="1"/>
            </p:cNvSpPr>
            <p:nvPr/>
          </p:nvSpPr>
          <p:spPr bwMode="gray">
            <a:xfrm>
              <a:off x="7027985" y="3882770"/>
              <a:ext cx="490855" cy="351739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128" name="Group 270"/>
            <p:cNvGrpSpPr>
              <a:grpSpLocks noChangeAspect="1"/>
            </p:cNvGrpSpPr>
            <p:nvPr/>
          </p:nvGrpSpPr>
          <p:grpSpPr bwMode="gray">
            <a:xfrm>
              <a:off x="6207917" y="2654940"/>
              <a:ext cx="1638653" cy="1380901"/>
              <a:chOff x="679" y="1356"/>
              <a:chExt cx="1105" cy="848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303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310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11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12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13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14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grpSp>
            <p:nvGrpSpPr>
              <p:cNvPr id="304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305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06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07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08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309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</p:grpSp>
        <p:grpSp>
          <p:nvGrpSpPr>
            <p:cNvPr id="129" name="Group 283"/>
            <p:cNvGrpSpPr>
              <a:grpSpLocks noChangeAspect="1"/>
            </p:cNvGrpSpPr>
            <p:nvPr/>
          </p:nvGrpSpPr>
          <p:grpSpPr bwMode="gray">
            <a:xfrm>
              <a:off x="6637971" y="2010085"/>
              <a:ext cx="1436973" cy="1664247"/>
              <a:chOff x="969" y="960"/>
              <a:chExt cx="969" cy="1022"/>
            </a:xfrm>
            <a:solidFill>
              <a:schemeClr val="bg1">
                <a:lumMod val="85000"/>
              </a:schemeClr>
            </a:solidFill>
          </p:grpSpPr>
          <p:sp>
            <p:nvSpPr>
              <p:cNvPr id="274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75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76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77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78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79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0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1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2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3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4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5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6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7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8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89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0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1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2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3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4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5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6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7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8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99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00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01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302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sp>
          <p:nvSpPr>
            <p:cNvPr id="130" name="Freeform 313"/>
            <p:cNvSpPr>
              <a:spLocks noChangeAspect="1"/>
            </p:cNvSpPr>
            <p:nvPr/>
          </p:nvSpPr>
          <p:spPr bwMode="gray">
            <a:xfrm rot="21085610">
              <a:off x="7661203" y="3977219"/>
              <a:ext cx="11863" cy="6514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31" name="Freeform 314"/>
            <p:cNvSpPr>
              <a:spLocks noChangeAspect="1"/>
            </p:cNvSpPr>
            <p:nvPr/>
          </p:nvSpPr>
          <p:spPr bwMode="gray">
            <a:xfrm rot="21085610">
              <a:off x="7680480" y="3978847"/>
              <a:ext cx="1484" cy="16284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32" name="Freeform 315"/>
            <p:cNvSpPr>
              <a:spLocks noChangeAspect="1"/>
            </p:cNvSpPr>
            <p:nvPr/>
          </p:nvSpPr>
          <p:spPr bwMode="gray">
            <a:xfrm rot="21085610">
              <a:off x="7680480" y="4016301"/>
              <a:ext cx="2966" cy="1629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33" name="Freeform 316"/>
            <p:cNvSpPr>
              <a:spLocks noChangeAspect="1"/>
            </p:cNvSpPr>
            <p:nvPr/>
          </p:nvSpPr>
          <p:spPr bwMode="gray">
            <a:xfrm rot="21085610">
              <a:off x="7673066" y="4014673"/>
              <a:ext cx="5932" cy="19541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34" name="Freeform 317"/>
            <p:cNvSpPr>
              <a:spLocks noChangeAspect="1"/>
            </p:cNvSpPr>
            <p:nvPr/>
          </p:nvSpPr>
          <p:spPr bwMode="gray">
            <a:xfrm rot="21085610">
              <a:off x="7680480" y="4037471"/>
              <a:ext cx="1484" cy="9771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35" name="Freeform 318"/>
            <p:cNvSpPr>
              <a:spLocks noChangeAspect="1"/>
            </p:cNvSpPr>
            <p:nvPr/>
          </p:nvSpPr>
          <p:spPr bwMode="gray">
            <a:xfrm rot="21085610">
              <a:off x="7693828" y="4009787"/>
              <a:ext cx="1484" cy="13027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36" name="Freeform 319"/>
            <p:cNvSpPr>
              <a:spLocks noChangeAspect="1"/>
            </p:cNvSpPr>
            <p:nvPr/>
          </p:nvSpPr>
          <p:spPr bwMode="gray">
            <a:xfrm rot="21085610">
              <a:off x="7701242" y="4021187"/>
              <a:ext cx="4449" cy="14657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37" name="Freeform 320"/>
            <p:cNvSpPr>
              <a:spLocks noChangeAspect="1"/>
            </p:cNvSpPr>
            <p:nvPr/>
          </p:nvSpPr>
          <p:spPr bwMode="gray">
            <a:xfrm rot="21085610">
              <a:off x="7714589" y="4032585"/>
              <a:ext cx="2966" cy="325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38" name="Freeform 321"/>
            <p:cNvSpPr>
              <a:spLocks noChangeAspect="1"/>
            </p:cNvSpPr>
            <p:nvPr/>
          </p:nvSpPr>
          <p:spPr bwMode="gray">
            <a:xfrm rot="21085610">
              <a:off x="7708657" y="4047241"/>
              <a:ext cx="4449" cy="162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39" name="Freeform 322"/>
            <p:cNvSpPr>
              <a:spLocks noChangeAspect="1"/>
            </p:cNvSpPr>
            <p:nvPr/>
          </p:nvSpPr>
          <p:spPr bwMode="gray">
            <a:xfrm rot="21085610">
              <a:off x="7722003" y="4061897"/>
              <a:ext cx="4449" cy="14657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0" name="Freeform 323"/>
            <p:cNvSpPr>
              <a:spLocks noChangeAspect="1"/>
            </p:cNvSpPr>
            <p:nvPr/>
          </p:nvSpPr>
          <p:spPr bwMode="gray">
            <a:xfrm rot="21085610">
              <a:off x="7733866" y="4071667"/>
              <a:ext cx="4449" cy="1629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1" name="Freeform 324"/>
            <p:cNvSpPr>
              <a:spLocks noChangeAspect="1"/>
            </p:cNvSpPr>
            <p:nvPr/>
          </p:nvSpPr>
          <p:spPr bwMode="gray">
            <a:xfrm rot="21085610">
              <a:off x="7744248" y="4078181"/>
              <a:ext cx="8898" cy="6514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2" name="Freeform 325"/>
            <p:cNvSpPr>
              <a:spLocks noChangeAspect="1"/>
            </p:cNvSpPr>
            <p:nvPr/>
          </p:nvSpPr>
          <p:spPr bwMode="gray">
            <a:xfrm rot="21085610">
              <a:off x="7732384" y="4096094"/>
              <a:ext cx="5932" cy="9771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3" name="Freeform 326"/>
            <p:cNvSpPr>
              <a:spLocks noChangeAspect="1"/>
            </p:cNvSpPr>
            <p:nvPr/>
          </p:nvSpPr>
          <p:spPr bwMode="gray">
            <a:xfrm rot="21085610">
              <a:off x="7678998" y="4035841"/>
              <a:ext cx="2966" cy="4886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4" name="Freeform 327"/>
            <p:cNvSpPr>
              <a:spLocks noChangeAspect="1"/>
            </p:cNvSpPr>
            <p:nvPr/>
          </p:nvSpPr>
          <p:spPr bwMode="gray">
            <a:xfrm rot="21085610">
              <a:off x="7649339" y="4019557"/>
              <a:ext cx="1484" cy="6514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5" name="Freeform 328"/>
            <p:cNvSpPr>
              <a:spLocks noChangeAspect="1"/>
            </p:cNvSpPr>
            <p:nvPr/>
          </p:nvSpPr>
          <p:spPr bwMode="gray">
            <a:xfrm rot="21085610">
              <a:off x="7646373" y="4027700"/>
              <a:ext cx="2966" cy="325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6" name="Freeform 329"/>
            <p:cNvSpPr>
              <a:spLocks noChangeAspect="1"/>
            </p:cNvSpPr>
            <p:nvPr/>
          </p:nvSpPr>
          <p:spPr bwMode="gray">
            <a:xfrm rot="21085610">
              <a:off x="7637475" y="4030957"/>
              <a:ext cx="5932" cy="6514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7" name="Freeform 330"/>
            <p:cNvSpPr>
              <a:spLocks noChangeAspect="1"/>
            </p:cNvSpPr>
            <p:nvPr/>
          </p:nvSpPr>
          <p:spPr bwMode="gray">
            <a:xfrm rot="20552049">
              <a:off x="7677515" y="4171001"/>
              <a:ext cx="22245" cy="17913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8" name="Freeform 331"/>
            <p:cNvSpPr>
              <a:spLocks noChangeAspect="1"/>
            </p:cNvSpPr>
            <p:nvPr/>
          </p:nvSpPr>
          <p:spPr bwMode="gray">
            <a:xfrm rot="20552049">
              <a:off x="7738316" y="4112378"/>
              <a:ext cx="35590" cy="53738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49" name="Freeform 332"/>
            <p:cNvSpPr>
              <a:spLocks noChangeAspect="1"/>
            </p:cNvSpPr>
            <p:nvPr/>
          </p:nvSpPr>
          <p:spPr bwMode="gray">
            <a:xfrm rot="20552049">
              <a:off x="7845088" y="4144947"/>
              <a:ext cx="1484" cy="1629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50" name="Freeform 333"/>
            <p:cNvSpPr>
              <a:spLocks noChangeAspect="1"/>
            </p:cNvSpPr>
            <p:nvPr/>
          </p:nvSpPr>
          <p:spPr bwMode="gray">
            <a:xfrm rot="20552049">
              <a:off x="7865849" y="4188913"/>
              <a:ext cx="2966" cy="1139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51" name="Freeform 334"/>
            <p:cNvSpPr>
              <a:spLocks noChangeAspect="1"/>
            </p:cNvSpPr>
            <p:nvPr/>
          </p:nvSpPr>
          <p:spPr bwMode="gray">
            <a:xfrm rot="20552049">
              <a:off x="7888093" y="4268706"/>
              <a:ext cx="2966" cy="4886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52" name="Freeform 335"/>
            <p:cNvSpPr>
              <a:spLocks noChangeAspect="1"/>
            </p:cNvSpPr>
            <p:nvPr/>
          </p:nvSpPr>
          <p:spPr bwMode="gray">
            <a:xfrm rot="20552049">
              <a:off x="7882161" y="4283362"/>
              <a:ext cx="8898" cy="16284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53" name="Freeform 336"/>
            <p:cNvSpPr>
              <a:spLocks noChangeAspect="1"/>
            </p:cNvSpPr>
            <p:nvPr/>
          </p:nvSpPr>
          <p:spPr bwMode="gray">
            <a:xfrm rot="20552049">
              <a:off x="7720520" y="4118892"/>
              <a:ext cx="1484" cy="325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154" name="Group 337"/>
            <p:cNvGrpSpPr>
              <a:grpSpLocks noChangeAspect="1"/>
            </p:cNvGrpSpPr>
            <p:nvPr/>
          </p:nvGrpSpPr>
          <p:grpSpPr bwMode="gray">
            <a:xfrm>
              <a:off x="7713105" y="4122149"/>
              <a:ext cx="26693" cy="45596"/>
              <a:chOff x="1694" y="2257"/>
              <a:chExt cx="18" cy="28"/>
            </a:xfrm>
            <a:solidFill>
              <a:schemeClr val="bg1">
                <a:lumMod val="85000"/>
              </a:schemeClr>
            </a:solidFill>
          </p:grpSpPr>
          <p:sp>
            <p:nvSpPr>
              <p:cNvPr id="272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73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</p:grpSp>
        <p:sp>
          <p:nvSpPr>
            <p:cNvPr id="155" name="Freeform 340"/>
            <p:cNvSpPr>
              <a:spLocks noChangeAspect="1"/>
            </p:cNvSpPr>
            <p:nvPr/>
          </p:nvSpPr>
          <p:spPr bwMode="gray">
            <a:xfrm rot="20552049">
              <a:off x="7785769" y="4131919"/>
              <a:ext cx="14829" cy="13027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56" name="Freeform 341"/>
            <p:cNvSpPr>
              <a:spLocks noChangeAspect="1"/>
            </p:cNvSpPr>
            <p:nvPr/>
          </p:nvSpPr>
          <p:spPr bwMode="gray">
            <a:xfrm rot="20552049">
              <a:off x="7876229" y="4226368"/>
              <a:ext cx="0" cy="4886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57" name="Freeform 342"/>
            <p:cNvSpPr>
              <a:spLocks noChangeAspect="1"/>
            </p:cNvSpPr>
            <p:nvPr/>
          </p:nvSpPr>
          <p:spPr bwMode="gray">
            <a:xfrm rot="20552049">
              <a:off x="7851020" y="4157974"/>
              <a:ext cx="4449" cy="11399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58" name="Freeform 343"/>
            <p:cNvSpPr>
              <a:spLocks noChangeAspect="1"/>
            </p:cNvSpPr>
            <p:nvPr/>
          </p:nvSpPr>
          <p:spPr bwMode="gray">
            <a:xfrm rot="20552049">
              <a:off x="7808014" y="4128663"/>
              <a:ext cx="0" cy="162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59" name="Freeform 344"/>
            <p:cNvSpPr>
              <a:spLocks noChangeAspect="1"/>
            </p:cNvSpPr>
            <p:nvPr/>
          </p:nvSpPr>
          <p:spPr bwMode="gray">
            <a:xfrm rot="20552049">
              <a:off x="7810979" y="4141690"/>
              <a:ext cx="1484" cy="3257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60" name="Freeform 345"/>
            <p:cNvSpPr>
              <a:spLocks noChangeAspect="1"/>
            </p:cNvSpPr>
            <p:nvPr/>
          </p:nvSpPr>
          <p:spPr bwMode="gray">
            <a:xfrm rot="20552049">
              <a:off x="7858434" y="4175886"/>
              <a:ext cx="2966" cy="814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61" name="Freeform 346"/>
            <p:cNvSpPr>
              <a:spLocks noChangeAspect="1"/>
            </p:cNvSpPr>
            <p:nvPr/>
          </p:nvSpPr>
          <p:spPr bwMode="gray">
            <a:xfrm rot="20552049">
              <a:off x="7876229" y="4252423"/>
              <a:ext cx="1484" cy="4886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62" name="Freeform 347"/>
            <p:cNvSpPr>
              <a:spLocks noChangeAspect="1"/>
            </p:cNvSpPr>
            <p:nvPr/>
          </p:nvSpPr>
          <p:spPr bwMode="gray">
            <a:xfrm rot="20552049">
              <a:off x="7591504" y="4073296"/>
              <a:ext cx="109738" cy="79793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63" name="Freeform 348"/>
            <p:cNvSpPr>
              <a:spLocks noChangeAspect="1"/>
            </p:cNvSpPr>
            <p:nvPr/>
          </p:nvSpPr>
          <p:spPr bwMode="gray">
            <a:xfrm rot="20552049">
              <a:off x="7609299" y="4115635"/>
              <a:ext cx="4449" cy="9771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64" name="Freeform 349"/>
            <p:cNvSpPr>
              <a:spLocks noChangeAspect="1"/>
            </p:cNvSpPr>
            <p:nvPr/>
          </p:nvSpPr>
          <p:spPr bwMode="gray">
            <a:xfrm rot="20552049">
              <a:off x="7649339" y="4083067"/>
              <a:ext cx="10381" cy="14657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65" name="Freeform 350"/>
            <p:cNvSpPr>
              <a:spLocks noChangeAspect="1"/>
            </p:cNvSpPr>
            <p:nvPr/>
          </p:nvSpPr>
          <p:spPr bwMode="gray">
            <a:xfrm rot="20552049">
              <a:off x="7834707" y="4141690"/>
              <a:ext cx="0" cy="488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sp>
          <p:nvSpPr>
            <p:cNvPr id="166" name="Freeform 351"/>
            <p:cNvSpPr>
              <a:spLocks noChangeAspect="1"/>
            </p:cNvSpPr>
            <p:nvPr/>
          </p:nvSpPr>
          <p:spPr bwMode="gray">
            <a:xfrm rot="20552049">
              <a:off x="7873263" y="4210083"/>
              <a:ext cx="1484" cy="651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00" dirty="0"/>
            </a:p>
          </p:txBody>
        </p:sp>
        <p:grpSp>
          <p:nvGrpSpPr>
            <p:cNvPr id="167" name="Group 362"/>
            <p:cNvGrpSpPr/>
            <p:nvPr/>
          </p:nvGrpSpPr>
          <p:grpSpPr bwMode="gray">
            <a:xfrm>
              <a:off x="8764513" y="2669597"/>
              <a:ext cx="821552" cy="1138267"/>
              <a:chOff x="4580731" y="1911697"/>
              <a:chExt cx="879476" cy="1109663"/>
            </a:xfrm>
            <a:solidFill>
              <a:schemeClr val="bg1">
                <a:lumMod val="85000"/>
              </a:schemeClr>
            </a:solidFill>
          </p:grpSpPr>
          <p:sp>
            <p:nvSpPr>
              <p:cNvPr id="223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24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25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226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269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70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71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sp>
            <p:nvSpPr>
              <p:cNvPr id="227" name="Freeform 226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28" name="Freeform 227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29" name="Freeform 228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30" name="Freeform 229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31" name="Freeform 230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32" name="Freeform 231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33" name="Freeform 232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234" name="Group 233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267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68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grpSp>
            <p:nvGrpSpPr>
              <p:cNvPr id="235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265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66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sp>
            <p:nvSpPr>
              <p:cNvPr id="236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37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38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39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240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263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64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  <p:sp>
            <p:nvSpPr>
              <p:cNvPr id="241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42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43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44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45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46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47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48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49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0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1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2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3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4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5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6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7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8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259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260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261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62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</p:grpSp>
        </p:grpSp>
        <p:grpSp>
          <p:nvGrpSpPr>
            <p:cNvPr id="168" name="Group 368"/>
            <p:cNvGrpSpPr/>
            <p:nvPr/>
          </p:nvGrpSpPr>
          <p:grpSpPr bwMode="gray">
            <a:xfrm>
              <a:off x="8647360" y="3780180"/>
              <a:ext cx="1118139" cy="1374388"/>
              <a:chOff x="4455318" y="2994372"/>
              <a:chExt cx="1196974" cy="1339850"/>
            </a:xfrm>
            <a:solidFill>
              <a:schemeClr val="bg1">
                <a:lumMod val="85000"/>
              </a:schemeClr>
            </a:solidFill>
          </p:grpSpPr>
          <p:sp>
            <p:nvSpPr>
              <p:cNvPr id="169" name="Freeform 168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sp>
            <p:nvSpPr>
              <p:cNvPr id="170" name="Freeform 169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00" dirty="0"/>
              </a:p>
            </p:txBody>
          </p:sp>
          <p:grpSp>
            <p:nvGrpSpPr>
              <p:cNvPr id="171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172" name="Freeform 171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73" name="Freeform 172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74" name="Freeform 173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75" name="Freeform 174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76" name="Freeform 175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77" name="Freeform 176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78" name="Freeform 177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79" name="Freeform 178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0" name="Freeform 179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1" name="Freeform 180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2" name="Freeform 181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3" name="Freeform 182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4" name="Freeform 183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5" name="Freeform 184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6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7" name="Freeform 186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8" name="Freeform 187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89" name="Freeform 188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90" name="Freeform 189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grpSp>
              <p:nvGrpSpPr>
                <p:cNvPr id="191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221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900" dirty="0"/>
                  </a:p>
                </p:txBody>
              </p:sp>
              <p:sp>
                <p:nvSpPr>
                  <p:cNvPr id="222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900" dirty="0"/>
                  </a:p>
                </p:txBody>
              </p:sp>
            </p:grpSp>
            <p:sp>
              <p:nvSpPr>
                <p:cNvPr id="192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93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94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95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96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97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98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199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0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1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2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3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4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5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6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7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8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09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10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11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12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13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14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15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16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sp>
              <p:nvSpPr>
                <p:cNvPr id="217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00" dirty="0"/>
                </a:p>
              </p:txBody>
            </p:sp>
            <p:grpSp>
              <p:nvGrpSpPr>
                <p:cNvPr id="218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219" name="Freeform 6"/>
                  <p:cNvSpPr/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GB" sz="900" dirty="0"/>
                  </a:p>
                </p:txBody>
              </p:sp>
              <p:sp>
                <p:nvSpPr>
                  <p:cNvPr id="220" name="Freeform 9"/>
                  <p:cNvSpPr/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GB" sz="900" dirty="0"/>
                  </a:p>
                </p:txBody>
              </p:sp>
            </p:grpSp>
          </p:grpSp>
        </p:grpSp>
        <p:sp>
          <p:nvSpPr>
            <p:cNvPr id="416" name="Oval 415"/>
            <p:cNvSpPr/>
            <p:nvPr/>
          </p:nvSpPr>
          <p:spPr>
            <a:xfrm>
              <a:off x="11165026" y="3718164"/>
              <a:ext cx="946861" cy="946861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17" name="Oval 416"/>
            <p:cNvSpPr/>
            <p:nvPr/>
          </p:nvSpPr>
          <p:spPr>
            <a:xfrm>
              <a:off x="11200603" y="3750930"/>
              <a:ext cx="881611" cy="8816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+mn-ea"/>
                </a:rPr>
                <a:t>21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+mn-ea"/>
                </a:rPr>
                <a:t>年</a:t>
              </a: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8" name="Oval 417"/>
            <p:cNvSpPr/>
            <p:nvPr/>
          </p:nvSpPr>
          <p:spPr>
            <a:xfrm>
              <a:off x="6182177" y="3863355"/>
              <a:ext cx="946861" cy="946861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19" name="Oval 418"/>
            <p:cNvSpPr/>
            <p:nvPr/>
          </p:nvSpPr>
          <p:spPr>
            <a:xfrm>
              <a:off x="6214802" y="3895980"/>
              <a:ext cx="881611" cy="881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+mn-ea"/>
                </a:rPr>
                <a:t>60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+mn-ea"/>
                </a:rPr>
                <a:t>年</a:t>
              </a: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20" name="Oval 419"/>
            <p:cNvSpPr/>
            <p:nvPr/>
          </p:nvSpPr>
          <p:spPr>
            <a:xfrm>
              <a:off x="7977810" y="5081729"/>
              <a:ext cx="946861" cy="946861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21" name="Oval 420"/>
            <p:cNvSpPr/>
            <p:nvPr/>
          </p:nvSpPr>
          <p:spPr>
            <a:xfrm>
              <a:off x="8010435" y="5114354"/>
              <a:ext cx="881611" cy="881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+mn-ea"/>
                </a:rPr>
                <a:t>24</a:t>
              </a:r>
              <a:r>
                <a:rPr lang="zh-CN" altLang="en-US" sz="1050" dirty="0" smtClean="0">
                  <a:solidFill>
                    <a:schemeClr val="bg1"/>
                  </a:solidFill>
                  <a:latin typeface="+mn-ea"/>
                </a:rPr>
                <a:t>年</a:t>
              </a: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22" name="Oval 421"/>
            <p:cNvSpPr/>
            <p:nvPr/>
          </p:nvSpPr>
          <p:spPr>
            <a:xfrm>
              <a:off x="9394762" y="2525229"/>
              <a:ext cx="946861" cy="946861"/>
            </a:xfrm>
            <a:prstGeom prst="ellipse">
              <a:avLst/>
            </a:prstGeom>
            <a:solidFill>
              <a:schemeClr val="accent6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23" name="Oval 422"/>
            <p:cNvSpPr/>
            <p:nvPr/>
          </p:nvSpPr>
          <p:spPr>
            <a:xfrm>
              <a:off x="9427387" y="2557854"/>
              <a:ext cx="881611" cy="88161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+mn-ea"/>
                </a:rPr>
                <a:t>18</a:t>
              </a: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年</a:t>
              </a: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27" name="Rectangle 164"/>
          <p:cNvSpPr/>
          <p:nvPr/>
        </p:nvSpPr>
        <p:spPr>
          <a:xfrm>
            <a:off x="2635999" y="1644352"/>
            <a:ext cx="195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Lato Light" charset="0"/>
                <a:sym typeface="Lato Light" charset="0"/>
              </a:rPr>
              <a:t>世 界 各 国 老 龄 化 进 程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Lato Light" charset="0"/>
              <a:sym typeface="Lato Light" charset="0"/>
            </a:endParaRPr>
          </a:p>
        </p:txBody>
      </p:sp>
      <p:sp>
        <p:nvSpPr>
          <p:cNvPr id="425" name="文本框 424"/>
          <p:cNvSpPr txBox="1"/>
          <p:nvPr/>
        </p:nvSpPr>
        <p:spPr>
          <a:xfrm>
            <a:off x="1151222" y="341636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项目背景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28" name="组合 427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429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430" name="文本框 429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89" y="1763583"/>
            <a:ext cx="1253182" cy="2227879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4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019" y="611212"/>
            <a:ext cx="3778981" cy="453228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1396" y="1288692"/>
            <a:ext cx="521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造字工房悦黑（非商用）常规体" pitchFamily="2" charset="-122"/>
                <a:ea typeface="造字工房悦黑（非商用）常规体" pitchFamily="2" charset="-122"/>
              </a:rPr>
              <a:t>感谢您的聆听</a:t>
            </a:r>
            <a:endParaRPr lang="zh-CN" altLang="en-US" sz="5400" b="1" dirty="0">
              <a:solidFill>
                <a:schemeClr val="bg1"/>
              </a:solidFill>
              <a:latin typeface="造字工房悦黑（非商用）常规体" pitchFamily="2" charset="-122"/>
              <a:ea typeface="造字工房悦黑（非商用）常规体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176" y="1011693"/>
            <a:ext cx="1757940" cy="31252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07895" y="838808"/>
            <a:ext cx="22023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23000000</a:t>
            </a:r>
            <a:endParaRPr lang="en-US" sz="27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61846" y="2599950"/>
            <a:ext cx="21590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480000000</a:t>
            </a:r>
            <a:endParaRPr lang="en-US" sz="27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4" name="图片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96989" y="1153600"/>
            <a:ext cx="1881367" cy="3400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 txBox="1"/>
          <p:nvPr/>
        </p:nvSpPr>
        <p:spPr>
          <a:xfrm>
            <a:off x="560027" y="3672309"/>
            <a:ext cx="2711617" cy="60560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593367" y="1506678"/>
            <a:ext cx="2642961" cy="105232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至</a:t>
            </a:r>
            <a:r>
              <a:rPr lang="en-US" altLang="zh-CN" dirty="0">
                <a:solidFill>
                  <a:schemeClr val="tx1"/>
                </a:solidFill>
              </a:rPr>
              <a:t>2016</a:t>
            </a:r>
            <a:r>
              <a:rPr lang="zh-CN" altLang="en-US" dirty="0">
                <a:solidFill>
                  <a:schemeClr val="tx1"/>
                </a:solidFill>
              </a:rPr>
              <a:t>年底，中国</a:t>
            </a:r>
            <a:r>
              <a:rPr lang="en-US" altLang="zh-CN" dirty="0">
                <a:solidFill>
                  <a:schemeClr val="tx1"/>
                </a:solidFill>
              </a:rPr>
              <a:t>60</a:t>
            </a:r>
            <a:r>
              <a:rPr lang="zh-CN" altLang="en-US" dirty="0">
                <a:solidFill>
                  <a:schemeClr val="tx1"/>
                </a:solidFill>
              </a:rPr>
              <a:t>岁及以上老年人口超过</a:t>
            </a:r>
            <a:r>
              <a:rPr lang="en-US" altLang="zh-CN" dirty="0">
                <a:solidFill>
                  <a:schemeClr val="tx1"/>
                </a:solidFill>
              </a:rPr>
              <a:t>2.3</a:t>
            </a:r>
            <a:r>
              <a:rPr lang="zh-CN" altLang="en-US" dirty="0">
                <a:solidFill>
                  <a:schemeClr val="tx1"/>
                </a:solidFill>
              </a:rPr>
              <a:t>亿，占总人口的</a:t>
            </a:r>
            <a:r>
              <a:rPr lang="en-US" altLang="zh-CN" dirty="0">
                <a:solidFill>
                  <a:schemeClr val="tx1"/>
                </a:solidFill>
              </a:rPr>
              <a:t>16.7%;65</a:t>
            </a:r>
            <a:r>
              <a:rPr lang="zh-CN" altLang="en-US" dirty="0">
                <a:solidFill>
                  <a:schemeClr val="tx1"/>
                </a:solidFill>
              </a:rPr>
              <a:t>岁及以上老年人口超过</a:t>
            </a:r>
            <a:r>
              <a:rPr lang="en-US" altLang="zh-CN" dirty="0">
                <a:solidFill>
                  <a:schemeClr val="tx1"/>
                </a:solidFill>
              </a:rPr>
              <a:t>1.5</a:t>
            </a:r>
            <a:r>
              <a:rPr lang="zh-CN" altLang="en-US" dirty="0">
                <a:solidFill>
                  <a:schemeClr val="tx1"/>
                </a:solidFill>
              </a:rPr>
              <a:t>亿，占总人口的</a:t>
            </a:r>
            <a:r>
              <a:rPr lang="en-US" altLang="zh-CN" dirty="0">
                <a:solidFill>
                  <a:schemeClr val="tx1"/>
                </a:solidFill>
              </a:rPr>
              <a:t>10.8%</a:t>
            </a:r>
            <a:endParaRPr lang="en-US" altLang="zh-CN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9" name="Text Placeholder 2"/>
          <p:cNvSpPr txBox="1"/>
          <p:nvPr/>
        </p:nvSpPr>
        <p:spPr>
          <a:xfrm>
            <a:off x="5593366" y="3259096"/>
            <a:ext cx="2642961" cy="473762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预计到</a:t>
            </a:r>
            <a:r>
              <a:rPr lang="en-US" altLang="zh-CN" dirty="0">
                <a:solidFill>
                  <a:schemeClr val="tx1"/>
                </a:solidFill>
              </a:rPr>
              <a:t>2050</a:t>
            </a:r>
            <a:r>
              <a:rPr lang="zh-CN" altLang="en-US" dirty="0">
                <a:solidFill>
                  <a:schemeClr val="tx1"/>
                </a:solidFill>
              </a:rPr>
              <a:t>年，中国老年人口将达到</a:t>
            </a:r>
            <a:r>
              <a:rPr lang="en-US" altLang="zh-CN" dirty="0">
                <a:solidFill>
                  <a:schemeClr val="tx1"/>
                </a:solidFill>
              </a:rPr>
              <a:t>4.8</a:t>
            </a:r>
            <a:r>
              <a:rPr lang="zh-CN" altLang="en-US" dirty="0">
                <a:solidFill>
                  <a:schemeClr val="tx1"/>
                </a:solidFill>
              </a:rPr>
              <a:t>亿</a:t>
            </a:r>
            <a:r>
              <a:rPr lang="zh-CN" altLang="en-US" b="1" dirty="0" smtClean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，</a:t>
            </a:r>
            <a:r>
              <a:rPr lang="zh-CN" altLang="en-US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成为超老年型国家</a:t>
            </a:r>
            <a:endParaRPr lang="en-US" altLang="zh-CN" b="1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98740" y="348165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项目背景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24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20" y="1107016"/>
            <a:ext cx="2911417" cy="17468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8269" y="3262255"/>
            <a:ext cx="2904168" cy="1333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目前，中国已经成为世界上老年人口最多的国家，也是人口老龄化发展速度最快的国家之一。据联合国统计，到本世纪中期，中国将有近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亿人口超过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</a:t>
            </a: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岁，而这个数字将超过美国人口总数。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54" y="1778310"/>
            <a:ext cx="1268647" cy="2255373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2444705" y="1088051"/>
            <a:ext cx="4254589" cy="3577268"/>
            <a:chOff x="3259606" y="1450735"/>
            <a:chExt cx="5672785" cy="4769691"/>
          </a:xfrm>
        </p:grpSpPr>
        <p:pic>
          <p:nvPicPr>
            <p:cNvPr id="5" name="图片 2"/>
            <p:cNvPicPr>
              <a:picLocks noChangeAspect="1"/>
            </p:cNvPicPr>
            <p:nvPr/>
          </p:nvPicPr>
          <p:blipFill rotWithShape="1">
            <a:blip r:embed="rId3"/>
            <a:srcRect l="35016" r="16077"/>
            <a:stretch>
              <a:fillRect/>
            </a:stretch>
          </p:blipFill>
          <p:spPr>
            <a:xfrm>
              <a:off x="6441552" y="1450735"/>
              <a:ext cx="2490839" cy="4769691"/>
            </a:xfrm>
            <a:prstGeom prst="rect">
              <a:avLst/>
            </a:prstGeom>
          </p:spPr>
        </p:pic>
        <p:pic>
          <p:nvPicPr>
            <p:cNvPr id="6" name="图片 2"/>
            <p:cNvPicPr>
              <a:picLocks noChangeAspect="1"/>
            </p:cNvPicPr>
            <p:nvPr/>
          </p:nvPicPr>
          <p:blipFill rotWithShape="1">
            <a:blip r:embed="rId3"/>
            <a:srcRect l="35016" r="16077"/>
            <a:stretch>
              <a:fillRect/>
            </a:stretch>
          </p:blipFill>
          <p:spPr>
            <a:xfrm>
              <a:off x="3259606" y="1450735"/>
              <a:ext cx="2490839" cy="4769691"/>
            </a:xfrm>
            <a:prstGeom prst="rect">
              <a:avLst/>
            </a:prstGeom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13" y="1524771"/>
            <a:ext cx="1538049" cy="2734309"/>
          </a:xfrm>
          <a:prstGeom prst="rect">
            <a:avLst/>
          </a:prstGeom>
        </p:spPr>
      </p:pic>
      <p:sp>
        <p:nvSpPr>
          <p:cNvPr id="80" name="TextBox 7"/>
          <p:cNvSpPr txBox="1"/>
          <p:nvPr/>
        </p:nvSpPr>
        <p:spPr>
          <a:xfrm>
            <a:off x="7003299" y="2537851"/>
            <a:ext cx="33058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操作方便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</a:t>
            </a:r>
            <a:r>
              <a:rPr lang="zh-CN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个正经的</a:t>
            </a:r>
            <a:r>
              <a:rPr lang="en-US" altLang="zh-CN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  </a:t>
            </a:r>
            <a:r>
              <a:rPr lang="zh-CN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好用才是硬道理</a:t>
            </a:r>
            <a:endParaRPr lang="en-US" altLang="zh-CN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" name="TextBox 8"/>
          <p:cNvSpPr txBox="1"/>
          <p:nvPr/>
        </p:nvSpPr>
        <p:spPr>
          <a:xfrm>
            <a:off x="7003299" y="2331869"/>
            <a:ext cx="862651" cy="225126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引导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页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2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87" name="TextBox 8"/>
          <p:cNvSpPr txBox="1"/>
          <p:nvPr/>
        </p:nvSpPr>
        <p:spPr>
          <a:xfrm>
            <a:off x="3906602" y="434225"/>
            <a:ext cx="1211089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引  导 页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88" name="TextBox 9"/>
          <p:cNvSpPr txBox="1"/>
          <p:nvPr/>
        </p:nvSpPr>
        <p:spPr>
          <a:xfrm>
            <a:off x="-64825" y="2049394"/>
            <a:ext cx="23783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设备互联</a:t>
            </a:r>
            <a:endParaRPr lang="en-US" altLang="zh-CN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主人 我带了好多小伙伴来为你服务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9" name="TextBox 10"/>
          <p:cNvSpPr txBox="1"/>
          <p:nvPr/>
        </p:nvSpPr>
        <p:spPr>
          <a:xfrm>
            <a:off x="1451344" y="1806857"/>
            <a:ext cx="813951" cy="225126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引导页</a:t>
            </a:r>
            <a:r>
              <a:rPr lang="en-US" altLang="zh-CN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1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90" name="TextBox 11"/>
          <p:cNvSpPr txBox="1"/>
          <p:nvPr/>
        </p:nvSpPr>
        <p:spPr>
          <a:xfrm>
            <a:off x="-449825" y="3300556"/>
            <a:ext cx="2715122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安全防护</a:t>
            </a:r>
            <a:endParaRPr lang="en-US" altLang="zh-CN" sz="9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看家护院是我的专长 关注老人是我的职责</a:t>
            </a:r>
            <a:endParaRPr lang="en-US" altLang="zh-CN" sz="900" dirty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1" name="TextBox 12"/>
          <p:cNvSpPr txBox="1"/>
          <p:nvPr/>
        </p:nvSpPr>
        <p:spPr>
          <a:xfrm>
            <a:off x="1451344" y="3094573"/>
            <a:ext cx="813951" cy="225126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引导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页</a:t>
            </a:r>
            <a:r>
              <a:rPr lang="en-US" altLang="zh-CN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3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1967" y="269923"/>
            <a:ext cx="1422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25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92" y="1532391"/>
            <a:ext cx="1533763" cy="2726689"/>
          </a:xfrm>
          <a:prstGeom prst="rect">
            <a:avLst/>
          </a:prstGeom>
        </p:spPr>
      </p:pic>
      <p:pic>
        <p:nvPicPr>
          <p:cNvPr id="18" name="图片 2"/>
          <p:cNvPicPr>
            <a:picLocks noChangeAspect="1"/>
          </p:cNvPicPr>
          <p:nvPr/>
        </p:nvPicPr>
        <p:blipFill rotWithShape="1">
          <a:blip r:embed="rId3"/>
          <a:srcRect l="35016" r="16077"/>
          <a:stretch>
            <a:fillRect/>
          </a:stretch>
        </p:blipFill>
        <p:spPr>
          <a:xfrm>
            <a:off x="3434596" y="924427"/>
            <a:ext cx="2054942" cy="3934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923" y="1413776"/>
            <a:ext cx="1684496" cy="299466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8" grpId="0"/>
      <p:bldP spid="89" grpId="0"/>
      <p:bldP spid="90" grpId="0"/>
      <p:bldP spid="9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椭圆 54"/>
          <p:cNvSpPr/>
          <p:nvPr/>
        </p:nvSpPr>
        <p:spPr>
          <a:xfrm>
            <a:off x="8307136" y="1422073"/>
            <a:ext cx="432000" cy="432000"/>
          </a:xfrm>
          <a:prstGeom prst="ellipse">
            <a:avLst/>
          </a:prstGeom>
          <a:solidFill>
            <a:srgbClr val="18C6A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354575" y="3728649"/>
            <a:ext cx="432000" cy="432000"/>
          </a:xfrm>
          <a:prstGeom prst="ellipse">
            <a:avLst/>
          </a:prstGeom>
          <a:solidFill>
            <a:srgbClr val="07FDA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296489" y="1321122"/>
            <a:ext cx="432000" cy="4320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302368" y="2292033"/>
            <a:ext cx="432000" cy="43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852003" y="1575220"/>
            <a:ext cx="2360624" cy="244856"/>
            <a:chOff x="1848067" y="2697524"/>
            <a:chExt cx="2311184" cy="316190"/>
          </a:xfrm>
        </p:grpSpPr>
        <p:cxnSp>
          <p:nvCxnSpPr>
            <p:cNvPr id="57" name="Straight Connector 56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697950" y="1629115"/>
            <a:ext cx="2219465" cy="190961"/>
            <a:chOff x="7528087" y="2680840"/>
            <a:chExt cx="2061939" cy="316190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 flipV="1">
            <a:off x="5697951" y="3661266"/>
            <a:ext cx="2219464" cy="324960"/>
            <a:chOff x="7528087" y="2680840"/>
            <a:chExt cx="2061939" cy="316190"/>
          </a:xfrm>
        </p:grpSpPr>
        <p:cxnSp>
          <p:nvCxnSpPr>
            <p:cNvPr id="72" name="Straight Connector 71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7" name="Group 76"/>
          <p:cNvGrpSpPr/>
          <p:nvPr/>
        </p:nvGrpSpPr>
        <p:grpSpPr>
          <a:xfrm flipV="1">
            <a:off x="872075" y="3660125"/>
            <a:ext cx="2308635" cy="321150"/>
            <a:chOff x="1848067" y="2697524"/>
            <a:chExt cx="2311184" cy="316190"/>
          </a:xfrm>
        </p:grpSpPr>
        <p:cxnSp>
          <p:nvCxnSpPr>
            <p:cNvPr id="78" name="Straight Connector 77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oval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34" name="TextBox 7"/>
          <p:cNvSpPr txBox="1"/>
          <p:nvPr/>
        </p:nvSpPr>
        <p:spPr>
          <a:xfrm>
            <a:off x="842044" y="2575456"/>
            <a:ext cx="2565248" cy="1001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可燃气体报警</a:t>
            </a:r>
            <a:endParaRPr lang="en-US" altLang="zh-CN" sz="79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火焰报警</a:t>
            </a:r>
            <a:endParaRPr lang="en-US" altLang="zh-CN" sz="79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烟雾浓度报警</a:t>
            </a:r>
            <a:endParaRPr lang="en-US" altLang="zh-CN" sz="79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人体红外报警</a:t>
            </a:r>
            <a:endParaRPr lang="en-US" altLang="zh-CN" sz="79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声音报警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TextBox 8"/>
          <p:cNvSpPr txBox="1"/>
          <p:nvPr/>
        </p:nvSpPr>
        <p:spPr>
          <a:xfrm>
            <a:off x="1108117" y="2206420"/>
            <a:ext cx="862651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报  警</a:t>
            </a:r>
            <a:endParaRPr lang="zh-CN" altLang="en-US" sz="1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37" name="TextBox 7"/>
          <p:cNvSpPr txBox="1"/>
          <p:nvPr/>
        </p:nvSpPr>
        <p:spPr>
          <a:xfrm>
            <a:off x="7327822" y="4022720"/>
            <a:ext cx="1577948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灯</a:t>
            </a:r>
            <a:endParaRPr lang="en-US" altLang="zh-CN" sz="79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风扇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触摸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7161188" y="1321122"/>
            <a:ext cx="862651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监   控</a:t>
            </a:r>
            <a:endParaRPr lang="zh-CN" altLang="en-US" sz="1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39" name="TextBox 7"/>
          <p:cNvSpPr txBox="1"/>
          <p:nvPr/>
        </p:nvSpPr>
        <p:spPr>
          <a:xfrm>
            <a:off x="852003" y="1632277"/>
            <a:ext cx="1577948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温度</a:t>
            </a:r>
            <a:endParaRPr lang="en-US" altLang="zh-CN" sz="79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湿度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光照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1077347" y="1250569"/>
            <a:ext cx="862651" cy="28655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环  境</a:t>
            </a:r>
            <a:endParaRPr lang="zh-CN" altLang="en-US" sz="1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41" name="TextBox 7"/>
          <p:cNvSpPr txBox="1"/>
          <p:nvPr/>
        </p:nvSpPr>
        <p:spPr>
          <a:xfrm>
            <a:off x="859747" y="4007557"/>
            <a:ext cx="1888693" cy="819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求救电话：及时向紧急联系人求助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事件</a:t>
            </a:r>
            <a:r>
              <a:rPr lang="zh-CN" altLang="en-US" sz="79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提醒：老人的备忘录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定位</a:t>
            </a:r>
            <a:r>
              <a:rPr lang="zh-CN" altLang="en-US" sz="79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：时刻关注老人动向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79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心率监测：实时监测老人健康</a:t>
            </a: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状态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1106843" y="3661266"/>
            <a:ext cx="862651" cy="28655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老  人</a:t>
            </a:r>
            <a:endParaRPr lang="zh-CN" altLang="en-US" sz="1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65835" y="377143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28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图片 2"/>
          <p:cNvPicPr>
            <a:picLocks noChangeAspect="1"/>
          </p:cNvPicPr>
          <p:nvPr/>
        </p:nvPicPr>
        <p:blipFill rotWithShape="1">
          <a:blip r:embed="rId3"/>
          <a:srcRect l="35016" r="16077"/>
          <a:stretch>
            <a:fillRect/>
          </a:stretch>
        </p:blipFill>
        <p:spPr>
          <a:xfrm>
            <a:off x="3498796" y="892530"/>
            <a:ext cx="2054942" cy="3934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6" y="3780424"/>
            <a:ext cx="288413" cy="288413"/>
          </a:xfrm>
          <a:prstGeom prst="rect">
            <a:avLst/>
          </a:prstGeom>
        </p:spPr>
      </p:pic>
      <p:cxnSp>
        <p:nvCxnSpPr>
          <p:cNvPr id="43" name="Straight Connector 57"/>
          <p:cNvCxnSpPr/>
          <p:nvPr/>
        </p:nvCxnSpPr>
        <p:spPr>
          <a:xfrm flipH="1" flipV="1">
            <a:off x="859747" y="2513932"/>
            <a:ext cx="2287226" cy="78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oval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72"/>
          <p:cNvCxnSpPr/>
          <p:nvPr/>
        </p:nvCxnSpPr>
        <p:spPr>
          <a:xfrm>
            <a:off x="5697951" y="2531288"/>
            <a:ext cx="2219464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  <a:tailEnd type="oval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椭圆 44"/>
          <p:cNvSpPr/>
          <p:nvPr/>
        </p:nvSpPr>
        <p:spPr>
          <a:xfrm>
            <a:off x="8307136" y="2315288"/>
            <a:ext cx="432000" cy="432000"/>
          </a:xfrm>
          <a:prstGeom prst="ellipse">
            <a:avLst/>
          </a:prstGeom>
          <a:solidFill>
            <a:srgbClr val="DB038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307136" y="3726931"/>
            <a:ext cx="432000" cy="432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TextBox 8"/>
          <p:cNvSpPr txBox="1"/>
          <p:nvPr/>
        </p:nvSpPr>
        <p:spPr>
          <a:xfrm>
            <a:off x="7254145" y="3699673"/>
            <a:ext cx="862651" cy="28655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控  制</a:t>
            </a:r>
            <a:endParaRPr lang="zh-CN" altLang="en-US" sz="1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48" name="TextBox 8"/>
          <p:cNvSpPr txBox="1"/>
          <p:nvPr/>
        </p:nvSpPr>
        <p:spPr>
          <a:xfrm>
            <a:off x="7242301" y="2206420"/>
            <a:ext cx="862651" cy="286553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数   据</a:t>
            </a:r>
            <a:endParaRPr lang="zh-CN" altLang="en-US" sz="1400" b="1" dirty="0">
              <a:latin typeface="微软雅黑 Light" panose="020B0502040204020203" pitchFamily="34" charset="-122"/>
              <a:ea typeface="微软雅黑 Light" panose="020B0502040204020203" pitchFamily="34" charset="-122"/>
              <a:cs typeface="华文黑体" pitchFamily="2" charset="-122"/>
            </a:endParaRPr>
          </a:p>
        </p:txBody>
      </p:sp>
      <p:sp>
        <p:nvSpPr>
          <p:cNvPr id="49" name="TextBox 7"/>
          <p:cNvSpPr txBox="1"/>
          <p:nvPr/>
        </p:nvSpPr>
        <p:spPr>
          <a:xfrm>
            <a:off x="6483475" y="2724033"/>
            <a:ext cx="1577948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查询各个传感器的数据以及控制开关的时间等等，同时动态生成家庭安全报告</a:t>
            </a:r>
            <a:endParaRPr lang="en-US" altLang="zh-CN" sz="79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0" name="TextBox 7"/>
          <p:cNvSpPr txBox="1"/>
          <p:nvPr/>
        </p:nvSpPr>
        <p:spPr>
          <a:xfrm>
            <a:off x="6303044" y="1683903"/>
            <a:ext cx="1782823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79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实时监控家中安全状况，同时进行人脸识别，小车自动循迹，机械臂实现物品抓取</a:t>
            </a:r>
            <a:endParaRPr lang="en-US" altLang="zh-CN" sz="79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75" y="2315288"/>
            <a:ext cx="328196" cy="32819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94" y="1411166"/>
            <a:ext cx="233957" cy="23395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369" y="3836649"/>
            <a:ext cx="216000" cy="216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21" y="1515645"/>
            <a:ext cx="244856" cy="24485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21" y="2402597"/>
            <a:ext cx="257382" cy="2573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506" y="1373977"/>
            <a:ext cx="1697521" cy="301781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32" y="1371723"/>
            <a:ext cx="1704895" cy="30309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92" y="1378419"/>
            <a:ext cx="1695020" cy="30133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254" y="1373977"/>
            <a:ext cx="1693584" cy="3010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32" y="1379097"/>
            <a:ext cx="1711080" cy="3041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39" y="1371723"/>
            <a:ext cx="1699479" cy="302129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21" y="1381638"/>
            <a:ext cx="1700743" cy="3023542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39" grpId="0"/>
      <p:bldP spid="41" grpId="0"/>
      <p:bldP spid="25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6590" y="1040569"/>
            <a:ext cx="1881367" cy="3400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 Placeholder 2"/>
          <p:cNvSpPr txBox="1"/>
          <p:nvPr/>
        </p:nvSpPr>
        <p:spPr>
          <a:xfrm>
            <a:off x="560027" y="3672309"/>
            <a:ext cx="2711617" cy="60560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9" name="Text Placeholder 2"/>
          <p:cNvSpPr txBox="1"/>
          <p:nvPr/>
        </p:nvSpPr>
        <p:spPr>
          <a:xfrm>
            <a:off x="4079535" y="1283637"/>
            <a:ext cx="3928839" cy="2941776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软件介绍：详细介绍了软件开发过程和使用方法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系统信息：显示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系统安装软件的驱动程序的状况。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帮助与反馈：软件使用帮助，同时能反馈给我们相关问题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检查版本更新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：实时检查更新软件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98740" y="348165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24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31968" y="2061651"/>
            <a:ext cx="3737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侧</a:t>
            </a:r>
            <a:endParaRPr lang="en-US" altLang="zh-CN" sz="1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滑栏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Oval 14"/>
          <p:cNvSpPr/>
          <p:nvPr/>
        </p:nvSpPr>
        <p:spPr>
          <a:xfrm>
            <a:off x="3491144" y="1192122"/>
            <a:ext cx="504009" cy="5040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3489208" y="2848527"/>
            <a:ext cx="504000" cy="50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26" y="2922545"/>
            <a:ext cx="355964" cy="355964"/>
          </a:xfrm>
          <a:prstGeom prst="rect">
            <a:avLst/>
          </a:prstGeom>
        </p:spPr>
      </p:pic>
      <p:sp>
        <p:nvSpPr>
          <p:cNvPr id="64" name="椭圆 63"/>
          <p:cNvSpPr/>
          <p:nvPr/>
        </p:nvSpPr>
        <p:spPr>
          <a:xfrm>
            <a:off x="3477148" y="2056863"/>
            <a:ext cx="504000" cy="5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66" y="1651887"/>
            <a:ext cx="1278265" cy="2272471"/>
          </a:xfrm>
          <a:prstGeom prst="rect">
            <a:avLst/>
          </a:prstGeom>
        </p:spPr>
      </p:pic>
      <p:sp>
        <p:nvSpPr>
          <p:cNvPr id="26" name="椭圆 25"/>
          <p:cNvSpPr/>
          <p:nvPr/>
        </p:nvSpPr>
        <p:spPr>
          <a:xfrm>
            <a:off x="3484522" y="3682824"/>
            <a:ext cx="504000" cy="504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21" y="3786050"/>
            <a:ext cx="319133" cy="319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628" y="1288858"/>
            <a:ext cx="301903" cy="3019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11" y="2178483"/>
            <a:ext cx="306422" cy="26076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57" grpId="0" animBg="1"/>
      <p:bldP spid="63" grpId="0" animBg="1"/>
      <p:bldP spid="64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/>
          <p:cNvSpPr txBox="1"/>
          <p:nvPr/>
        </p:nvSpPr>
        <p:spPr>
          <a:xfrm>
            <a:off x="4326255" y="499876"/>
            <a:ext cx="4725647" cy="3894507"/>
          </a:xfrm>
          <a:prstGeom prst="rect">
            <a:avLst/>
          </a:prstGeom>
        </p:spPr>
        <p:txBody>
          <a:bodyPr vert="horz" lIns="0" tIns="77913" rIns="0" bIns="77913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8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</a:t>
            </a:r>
            <a:r>
              <a:rPr lang="zh-CN" sz="8800" b="0" dirty="0" smtClean="0">
                <a:solidFill>
                  <a:schemeClr val="accent1">
                    <a:lumMod val="50000"/>
                  </a:schemeClr>
                </a:solidFill>
                <a:latin typeface="+mn-ea"/>
              </a:rPr>
              <a:t>安全</a:t>
            </a:r>
          </a:p>
          <a:p>
            <a:r>
              <a:rPr lang="en-US" altLang="zh-CN" sz="4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zh-CN" sz="48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            </a:t>
            </a:r>
          </a:p>
          <a:p>
            <a:r>
              <a:rPr lang="es-ES_tradnl" sz="4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</a:t>
            </a:r>
            <a:r>
              <a:rPr lang="zh-CN" altLang="es-ES_tradnl" sz="4800" b="0" dirty="0" smtClean="0">
                <a:latin typeface="+mn-ea"/>
              </a:rPr>
              <a:t>永远</a:t>
            </a:r>
            <a:r>
              <a:rPr lang="zh-CN" altLang="es-ES_tradnl" sz="4800" b="0" dirty="0">
                <a:latin typeface="+mn-ea"/>
              </a:rPr>
              <a:t>不能落后的主题</a:t>
            </a:r>
          </a:p>
        </p:txBody>
      </p:sp>
      <p:pic>
        <p:nvPicPr>
          <p:cNvPr id="15" name="image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43769" y="1168080"/>
            <a:ext cx="1479999" cy="262104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/>
          <p:cNvSpPr txBox="1"/>
          <p:nvPr/>
        </p:nvSpPr>
        <p:spPr>
          <a:xfrm>
            <a:off x="1021967" y="299821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17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2" y="1572882"/>
            <a:ext cx="1236503" cy="1848747"/>
          </a:xfrm>
          <a:prstGeom prst="rect">
            <a:avLst/>
          </a:prstGeom>
        </p:spPr>
      </p:pic>
      <p:pic>
        <p:nvPicPr>
          <p:cNvPr id="2" name="图片 1" descr="tim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80" y="838835"/>
            <a:ext cx="1946275" cy="1958975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7"/>
          <p:cNvSpPr txBox="1"/>
          <p:nvPr/>
        </p:nvSpPr>
        <p:spPr>
          <a:xfrm>
            <a:off x="4460899" y="2179840"/>
            <a:ext cx="3462260" cy="597519"/>
          </a:xfrm>
          <a:prstGeom prst="rect">
            <a:avLst/>
          </a:prstGeom>
        </p:spPr>
        <p:txBody>
          <a:bodyPr vert="horz" lIns="0" tIns="77913" rIns="0" bIns="77913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密码登录</a:t>
            </a:r>
            <a:endParaRPr lang="en-US" altLang="zh-CN" sz="1800" b="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r>
              <a:rPr lang="en-US" altLang="zh-CN" sz="1800" b="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zh-CN" sz="18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             ——</a:t>
            </a:r>
            <a:r>
              <a:rPr lang="zh-CN" altLang="en-US" sz="1800" b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安全有保障</a:t>
            </a:r>
            <a:endParaRPr lang="es-ES_tradnl" sz="1800" b="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sp>
        <p:nvSpPr>
          <p:cNvPr id="19" name="Text Placeholder 2"/>
          <p:cNvSpPr txBox="1"/>
          <p:nvPr/>
        </p:nvSpPr>
        <p:spPr>
          <a:xfrm>
            <a:off x="4214275" y="3302969"/>
            <a:ext cx="3942836" cy="94549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家中成员利用邮箱进行注册登录，具有记住密码功能，</a:t>
            </a:r>
            <a:endParaRPr lang="en-US" altLang="zh-CN" sz="105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避免每次登录都需要密码，忘记密码的情况</a:t>
            </a:r>
            <a:endParaRPr lang="en-US" altLang="zh-CN" sz="1050" dirty="0" smtClean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zh-CN" altLang="en-US" sz="10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密保，保护你的账户安全</a:t>
            </a:r>
            <a:endParaRPr lang="en-US" sz="105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pic>
        <p:nvPicPr>
          <p:cNvPr id="15" name="image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643769" y="1168080"/>
            <a:ext cx="1479999" cy="262104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pic>
        <p:nvPicPr>
          <p:cNvPr id="16" name="image2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228116" y="1924542"/>
            <a:ext cx="1517973" cy="2744254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1" name="文本框 10"/>
          <p:cNvSpPr txBox="1"/>
          <p:nvPr/>
        </p:nvSpPr>
        <p:spPr>
          <a:xfrm>
            <a:off x="1021967" y="299821"/>
            <a:ext cx="3438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  <a:defRPr/>
            </a:pPr>
            <a:r>
              <a:rPr lang="zh-CN" altLang="en-US" sz="2000" b="1" kern="1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Times New Roman" panose="02020603050405020304" pitchFamily="18" charset="0"/>
              </a:rPr>
              <a:t>项目介绍</a:t>
            </a:r>
            <a:endParaRPr lang="zh-CN" altLang="zh-CN" sz="2000" b="1" kern="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6493" y="315588"/>
            <a:ext cx="815474" cy="523220"/>
            <a:chOff x="4353620" y="864629"/>
            <a:chExt cx="742365" cy="476312"/>
          </a:xfrm>
        </p:grpSpPr>
        <p:sp>
          <p:nvSpPr>
            <p:cNvPr id="17" name="KSO_Shape"/>
            <p:cNvSpPr/>
            <p:nvPr/>
          </p:nvSpPr>
          <p:spPr bwMode="auto">
            <a:xfrm>
              <a:off x="4353620" y="866311"/>
              <a:ext cx="742365" cy="408300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400">
                <a:solidFill>
                  <a:srgbClr val="FFFFFF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08346" y="864629"/>
              <a:ext cx="432912" cy="476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Picture 3"/>
          <p:cNvPicPr>
            <a:picLocks noChangeAspect="1"/>
          </p:cNvPicPr>
          <p:nvPr/>
        </p:nvPicPr>
        <p:blipFill rotWithShape="1">
          <a:blip r:embed="rId4" cstate="print"/>
          <a:srcRect l="19221" t="29398" r="17922" b="13718"/>
          <a:stretch>
            <a:fillRect/>
          </a:stretch>
        </p:blipFill>
        <p:spPr>
          <a:xfrm>
            <a:off x="5938327" y="111487"/>
            <a:ext cx="3282661" cy="19804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2" y="1572882"/>
            <a:ext cx="1236503" cy="1848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73" y="2323681"/>
            <a:ext cx="1270829" cy="192478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35" y="315588"/>
            <a:ext cx="2289288" cy="1485560"/>
          </a:xfrm>
          <a:prstGeom prst="rect">
            <a:avLst/>
          </a:prstGeom>
        </p:spPr>
      </p:pic>
    </p:spTree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52 0.00023 L -3.51034E-6 0.00023 " pathEditMode="relative" rAng="0" ptsTypes="AA">
                                      <p:cBhvr>
                                        <p:cTn id="9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45">
      <a:dk1>
        <a:srgbClr val="000000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336574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1943</TotalTime>
  <Words>1460</Words>
  <Application>Microsoft Office PowerPoint</Application>
  <PresentationFormat>全屏显示(16:9)</PresentationFormat>
  <Paragraphs>246</Paragraphs>
  <Slides>30</Slides>
  <Notes>30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Arial</vt:lpstr>
      <vt:lpstr>宋体</vt:lpstr>
      <vt:lpstr>造字工房悦黑（非商用）常规体</vt:lpstr>
      <vt:lpstr>Impact</vt:lpstr>
      <vt:lpstr>Brush Script Std</vt:lpstr>
      <vt:lpstr>Lato Regular</vt:lpstr>
      <vt:lpstr>华文黑体</vt:lpstr>
      <vt:lpstr>华文行楷</vt:lpstr>
      <vt:lpstr>Times New Roman</vt:lpstr>
      <vt:lpstr>Lato Light</vt:lpstr>
      <vt:lpstr>Wingdings</vt:lpstr>
      <vt:lpstr>FontAwesome</vt:lpstr>
      <vt:lpstr>Open Sans</vt:lpstr>
      <vt:lpstr>华文楷体</vt:lpstr>
      <vt:lpstr>Calibri</vt:lpstr>
      <vt:lpstr>微软雅黑 Light</vt:lpstr>
      <vt:lpstr>Segoe UI</vt:lpstr>
      <vt:lpstr>华文细黑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Penelope</dc:creator>
  <cp:lastModifiedBy>dell</cp:lastModifiedBy>
  <cp:revision>414</cp:revision>
  <dcterms:created xsi:type="dcterms:W3CDTF">2015-04-07T15:42:00Z</dcterms:created>
  <dcterms:modified xsi:type="dcterms:W3CDTF">2017-12-13T11:57:52Z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2052-10.1.0.6747</vt:lpwstr>
  </property>
</Properties>
</file>